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c2604e1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fc2604e1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4294967295" type="body"/>
          </p:nvPr>
        </p:nvSpPr>
        <p:spPr>
          <a:xfrm>
            <a:off x="311700" y="543875"/>
            <a:ext cx="8520600" cy="43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Events </a:t>
            </a:r>
            <a:r>
              <a:rPr i="1" lang="en">
                <a:solidFill>
                  <a:schemeClr val="dk1"/>
                </a:solidFill>
              </a:rPr>
              <a:t>A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are </a:t>
            </a:r>
            <a:r>
              <a:rPr b="1" lang="en">
                <a:solidFill>
                  <a:schemeClr val="dk1"/>
                </a:solidFill>
              </a:rPr>
              <a:t>mutually exclusive</a:t>
            </a:r>
            <a:r>
              <a:rPr lang="en">
                <a:solidFill>
                  <a:schemeClr val="dk1"/>
                </a:solidFill>
              </a:rPr>
              <a:t> if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Determine whether </a:t>
            </a:r>
            <a:r>
              <a:rPr i="1" lang="en">
                <a:solidFill>
                  <a:schemeClr val="dk1"/>
                </a:solidFill>
              </a:rPr>
              <a:t>A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are mutually exclusive based on the information given.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{&quot;font&quot;:{&quot;family&quot;:&quot;Arial&quot;,&quot;color&quot;:&quot;#000000&quot;,&quot;size&quot;:18},&quot;aid&quot;:null,&quot;type&quot;:&quot;$$&quot;,&quot;code&quot;:&quot;$$P\\left(A\\,\\mathrm{and\\,B}\\right)=0$$&quot;,&quot;backgroundColor&quot;:&quot;#FFFFFF&quot;,&quot;id&quot;:&quot;1&quot;,&quot;backgroundColorModified&quot;:false,&quot;ts&quot;:1725557743798,&quot;cs&quot;:&quot;TiO3YXdyd1fsQ6fyFdZ+Cw==&quot;,&quot;size&quot;:{&quot;width&quot;:193.16666666666666,&quot;height&quot;:28.333333333333332}}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50" y="621575"/>
            <a:ext cx="1839913" cy="2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Modified&quot;:false,&quot;id&quot;:&quot;2&quot;,&quot;code&quot;:&quot;$$P\\left(A^{C}\\right)=\\tfrac{4}{5}$$&quot;,&quot;aid&quot;:null,&quot;backgroundColor&quot;:&quot;#FFFFFF&quot;,&quot;type&quot;:&quot;$$&quot;,&quot;font&quot;:{&quot;color&quot;:&quot;#000000&quot;,&quot;family&quot;:&quot;Arial&quot;,&quot;size&quot;:18},&quot;ts&quot;:1725557950274,&quot;cs&quot;:&quot;doAmkk98b4rPaMHr2fEJdA==&quot;,&quot;size&quot;:{&quot;width&quot;:145.83333333333334,&quot;height&quot;:35.833333333333336}}"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750" y="1810350"/>
            <a:ext cx="1389063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family&quot;:&quot;Arial&quot;,&quot;size&quot;:18,&quot;color&quot;:&quot;#000000&quot;},&quot;backgroundColor&quot;:&quot;#FFFFFF&quot;,&quot;id&quot;:&quot;3&quot;,&quot;backgroundColorModified&quot;:false,&quot;type&quot;:&quot;$$&quot;,&quot;aid&quot;:null,&quot;code&quot;:&quot;$$P\\left(B\\right)=\\tfrac{2}{5}$$&quot;,&quot;ts&quot;:1725557989885,&quot;cs&quot;:&quot;yK7LAQlcYRUgQLX/pLMYJA==&quot;,&quot;size&quot;:{&quot;width&quot;:124.83333333333333,&quot;height&quot;:34.5}}"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750" y="2229888"/>
            <a:ext cx="1189038" cy="328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Modified&quot;:false,&quot;code&quot;:&quot;$$P\\left(\\giventhat{A}{B}\\right)=\\tfrac{1}{5}$$&quot;,&quot;font&quot;:{&quot;family&quot;:&quot;Arial&quot;,&quot;size&quot;:18,&quot;color&quot;:&quot;#000000&quot;},&quot;backgroundColor&quot;:&quot;#FFFFFF&quot;,&quot;id&quot;:&quot;4&quot;,&quot;type&quot;:&quot;$$&quot;,&quot;aid&quot;:null,&quot;ts&quot;:1725558027977,&quot;cs&quot;:&quot;u+Fc/ZoWFz3hQ9qTvMr3Uw==&quot;,&quot;size&quot;:{&quot;width&quot;:163.16666666666666,&quot;height&quot;:34.5}}"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3750" y="2636725"/>
            <a:ext cx="1554163" cy="328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&quot;:&quot;#FFFFFF&quot;,&quot;font&quot;:{&quot;size&quot;:18,&quot;family&quot;:&quot;Arial&quot;,&quot;color&quot;:&quot;#000000&quot;},&quot;id&quot;:&quot;5&quot;,&quot;code&quot;:&quot;$$P\\left(A^{C}\\right)=\\tfrac{3}{4}$$&quot;,&quot;type&quot;:&quot;$$&quot;,&quot;backgroundColorModified&quot;:false,&quot;aid&quot;:null,&quot;ts&quot;:1725558068470,&quot;cs&quot;:&quot;/D8xkGxBjwtXvNjZ8idwbA==&quot;,&quot;size&quot;:{&quot;width&quot;:145.83333333333334,&quot;height&quot;:35.5}}"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3750" y="3247725"/>
            <a:ext cx="1389063" cy="3381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size&quot;:18,&quot;family&quot;:&quot;Arial&quot;,&quot;color&quot;:&quot;#000000&quot;},&quot;aid&quot;:null,&quot;backgroundColorModified&quot;:false,&quot;type&quot;:&quot;$$&quot;,&quot;backgroundColor&quot;:&quot;#FFFFFF&quot;,&quot;id&quot;:&quot;6&quot;,&quot;code&quot;:&quot;$$P\\left(B\\right)=\\tfrac{9}{20}$$&quot;,&quot;ts&quot;:1725558096272,&quot;cs&quot;:&quot;pdG3G966m6kNCjtgncFugw==&quot;,&quot;size&quot;:{&quot;width&quot;:134.83333333333334,&quot;height&quot;:34.5}}"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3750" y="3682800"/>
            <a:ext cx="1284288" cy="328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&quot;:&quot;#FFFFFF&quot;,&quot;backgroundColorModified&quot;:false,&quot;type&quot;:&quot;$$&quot;,&quot;aid&quot;:null,&quot;font&quot;:{&quot;family&quot;:&quot;Arial&quot;,&quot;color&quot;:&quot;#000000&quot;,&quot;size&quot;:18},&quot;code&quot;:&quot;$$P\\left(A\\cup B\\right)=\\tfrac{7}{10}$$&quot;,&quot;id&quot;:&quot;7&quot;,&quot;ts&quot;:1725558139817,&quot;cs&quot;:&quot;U88CWAv8KPkTzLUg5jzDbQ==&quot;,&quot;size&quot;:{&quot;width&quot;:187.16666666666666,&quot;height&quot;:34.833333333333336}}"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3750" y="4108350"/>
            <a:ext cx="1782763" cy="331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idx="4294967295" type="body"/>
          </p:nvPr>
        </p:nvSpPr>
        <p:spPr>
          <a:xfrm>
            <a:off x="311700" y="543875"/>
            <a:ext cx="8520600" cy="43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Events </a:t>
            </a:r>
            <a:r>
              <a:rPr i="1" lang="en">
                <a:solidFill>
                  <a:schemeClr val="dk1"/>
                </a:solidFill>
              </a:rPr>
              <a:t>A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are </a:t>
            </a:r>
            <a:r>
              <a:rPr b="1" lang="en">
                <a:solidFill>
                  <a:schemeClr val="dk1"/>
                </a:solidFill>
              </a:rPr>
              <a:t>mutually exclusive</a:t>
            </a:r>
            <a:r>
              <a:rPr lang="en">
                <a:solidFill>
                  <a:schemeClr val="dk1"/>
                </a:solidFill>
              </a:rPr>
              <a:t> if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Determine whether </a:t>
            </a:r>
            <a:r>
              <a:rPr i="1" lang="en">
                <a:solidFill>
                  <a:schemeClr val="dk1"/>
                </a:solidFill>
              </a:rPr>
              <a:t>A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are mutually exclusive based on the information given.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{&quot;font&quot;:{&quot;family&quot;:&quot;Arial&quot;,&quot;color&quot;:&quot;#000000&quot;,&quot;size&quot;:18},&quot;aid&quot;:null,&quot;type&quot;:&quot;$$&quot;,&quot;code&quot;:&quot;$$P\\left(A\\,\\mathrm{and\\,B}\\right)=0$$&quot;,&quot;backgroundColor&quot;:&quot;#FFFFFF&quot;,&quot;id&quot;:&quot;1&quot;,&quot;backgroundColorModified&quot;:false,&quot;ts&quot;:1725557743798,&quot;cs&quot;:&quot;TiO3YXdyd1fsQ6fyFdZ+Cw==&quot;,&quot;size&quot;:{&quot;width&quot;:193.16666666666666,&quot;height&quot;:28.333333333333332}}"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50" y="621575"/>
            <a:ext cx="1839913" cy="2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Modified&quot;:false,&quot;id&quot;:&quot;2&quot;,&quot;code&quot;:&quot;$$P\\left(A^{C}\\right)=\\tfrac{4}{5}$$&quot;,&quot;aid&quot;:null,&quot;backgroundColor&quot;:&quot;#FFFFFF&quot;,&quot;type&quot;:&quot;$$&quot;,&quot;font&quot;:{&quot;color&quot;:&quot;#000000&quot;,&quot;family&quot;:&quot;Arial&quot;,&quot;size&quot;:18},&quot;ts&quot;:1725557950274,&quot;cs&quot;:&quot;doAmkk98b4rPaMHr2fEJdA==&quot;,&quot;size&quot;:{&quot;width&quot;:145.83333333333334,&quot;height&quot;:35.833333333333336}}"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750" y="1810350"/>
            <a:ext cx="1389063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family&quot;:&quot;Arial&quot;,&quot;size&quot;:18,&quot;color&quot;:&quot;#000000&quot;},&quot;backgroundColor&quot;:&quot;#FFFFFF&quot;,&quot;id&quot;:&quot;3&quot;,&quot;backgroundColorModified&quot;:false,&quot;type&quot;:&quot;$$&quot;,&quot;aid&quot;:null,&quot;code&quot;:&quot;$$P\\left(B\\right)=\\tfrac{2}{5}$$&quot;,&quot;ts&quot;:1725557989885,&quot;cs&quot;:&quot;yK7LAQlcYRUgQLX/pLMYJA==&quot;,&quot;size&quot;:{&quot;width&quot;:124.83333333333333,&quot;height&quot;:34.5}}"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750" y="2229888"/>
            <a:ext cx="1189038" cy="328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Modified&quot;:false,&quot;code&quot;:&quot;$$P\\left(\\giventhat{A}{B}\\right)=\\tfrac{1}{5}$$&quot;,&quot;font&quot;:{&quot;family&quot;:&quot;Arial&quot;,&quot;size&quot;:18,&quot;color&quot;:&quot;#000000&quot;},&quot;backgroundColor&quot;:&quot;#FFFFFF&quot;,&quot;id&quot;:&quot;4&quot;,&quot;type&quot;:&quot;$$&quot;,&quot;aid&quot;:null,&quot;ts&quot;:1725558027977,&quot;cs&quot;:&quot;u+Fc/ZoWFz3hQ9qTvMr3Uw==&quot;,&quot;size&quot;:{&quot;width&quot;:163.16666666666666,&quot;height&quot;:34.5}}"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3750" y="2636725"/>
            <a:ext cx="1554163" cy="328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&quot;:&quot;#FFFFFF&quot;,&quot;font&quot;:{&quot;size&quot;:18,&quot;family&quot;:&quot;Arial&quot;,&quot;color&quot;:&quot;#000000&quot;},&quot;id&quot;:&quot;5&quot;,&quot;code&quot;:&quot;$$P\\left(A^{C}\\right)=\\tfrac{3}{4}$$&quot;,&quot;type&quot;:&quot;$$&quot;,&quot;backgroundColorModified&quot;:false,&quot;aid&quot;:null,&quot;ts&quot;:1725558068470,&quot;cs&quot;:&quot;/D8xkGxBjwtXvNjZ8idwbA==&quot;,&quot;size&quot;:{&quot;width&quot;:145.83333333333334,&quot;height&quot;:35.5}}" id="71" name="Google Shape;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3750" y="3247725"/>
            <a:ext cx="1389063" cy="3381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size&quot;:18,&quot;family&quot;:&quot;Arial&quot;,&quot;color&quot;:&quot;#000000&quot;},&quot;aid&quot;:null,&quot;backgroundColorModified&quot;:false,&quot;type&quot;:&quot;$$&quot;,&quot;backgroundColor&quot;:&quot;#FFFFFF&quot;,&quot;id&quot;:&quot;6&quot;,&quot;code&quot;:&quot;$$P\\left(B\\right)=\\tfrac{9}{20}$$&quot;,&quot;ts&quot;:1725558096272,&quot;cs&quot;:&quot;pdG3G966m6kNCjtgncFugw==&quot;,&quot;size&quot;:{&quot;width&quot;:134.83333333333334,&quot;height&quot;:34.5}}" id="72" name="Google Shape;7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3750" y="3682800"/>
            <a:ext cx="1284288" cy="328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&quot;:&quot;#FFFFFF&quot;,&quot;backgroundColorModified&quot;:false,&quot;type&quot;:&quot;$$&quot;,&quot;aid&quot;:null,&quot;font&quot;:{&quot;family&quot;:&quot;Arial&quot;,&quot;color&quot;:&quot;#000000&quot;,&quot;size&quot;:18},&quot;code&quot;:&quot;$$P\\left(A\\cup B\\right)=\\tfrac{7}{10}$$&quot;,&quot;id&quot;:&quot;7&quot;,&quot;ts&quot;:1725558139817,&quot;cs&quot;:&quot;U88CWAv8KPkTzLUg5jzDbQ==&quot;,&quot;size&quot;:{&quot;width&quot;:187.16666666666666,&quot;height&quot;:34.833333333333336}}" id="73" name="Google Shape;7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3750" y="4108350"/>
            <a:ext cx="1782763" cy="331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