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D3FFEEA-88E1-4380-98D2-EDFD52117F7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9B5D4CD8-3ABB-4C11-BE33-15F91A5272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Module 15 Evolutionary Psychology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3 Biology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6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Relying on the concept of natural selection to study evolving behaviors and the mind</a:t>
            </a:r>
          </a:p>
          <a:p>
            <a:pPr lvl="1"/>
            <a:r>
              <a:rPr lang="en-US" sz="2800" dirty="0" smtClean="0"/>
              <a:t>Darwin’s </a:t>
            </a:r>
            <a:r>
              <a:rPr lang="en-US" sz="2800" b="1" u="sng" dirty="0" smtClean="0"/>
              <a:t>natural selection:</a:t>
            </a:r>
            <a:r>
              <a:rPr lang="en-US" sz="2800" dirty="0" smtClean="0"/>
              <a:t> how traits that allow for our survival will be passed along</a:t>
            </a:r>
          </a:p>
          <a:p>
            <a:pPr lvl="2"/>
            <a:r>
              <a:rPr lang="en-US" sz="2400" dirty="0" smtClean="0"/>
              <a:t>A species has variations</a:t>
            </a:r>
          </a:p>
          <a:p>
            <a:pPr lvl="2"/>
            <a:r>
              <a:rPr lang="en-US" sz="2400" dirty="0" smtClean="0"/>
              <a:t>Those variations sometimes help it to live and/or reproduce</a:t>
            </a:r>
          </a:p>
          <a:p>
            <a:pPr lvl="2"/>
            <a:r>
              <a:rPr lang="en-US" sz="2400" dirty="0" smtClean="0"/>
              <a:t>If it lives/reproduces, its genes get passed on to next generation 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Evolutionary Psychology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0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Natural Selection and Adaptation </a:t>
            </a:r>
          </a:p>
          <a:p>
            <a:pPr lvl="1"/>
            <a:r>
              <a:rPr lang="en-US" sz="3200" dirty="0" smtClean="0"/>
              <a:t>Breeding animals…fox example </a:t>
            </a:r>
          </a:p>
          <a:p>
            <a:r>
              <a:rPr lang="en-US" sz="3600" dirty="0" smtClean="0"/>
              <a:t>Evolution theory believes that </a:t>
            </a:r>
            <a:r>
              <a:rPr lang="en-US" sz="3600" b="1" u="sng" dirty="0" smtClean="0"/>
              <a:t>mutations  </a:t>
            </a:r>
            <a:r>
              <a:rPr lang="en-US" sz="3600" dirty="0" smtClean="0"/>
              <a:t>(random chance changes) sometimes help a species to survive and/or reproduce </a:t>
            </a:r>
          </a:p>
          <a:p>
            <a:pPr lvl="1"/>
            <a:r>
              <a:rPr lang="en-US" sz="3200" dirty="0" smtClean="0"/>
              <a:t>Not as strong with humans due to capacity to learn and adapt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4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Regardless of face, humans are genetically at least 95% similar</a:t>
            </a:r>
          </a:p>
          <a:p>
            <a:endParaRPr lang="en-US" sz="3600" dirty="0"/>
          </a:p>
          <a:p>
            <a:r>
              <a:rPr lang="en-US" sz="3600" dirty="0" smtClean="0"/>
              <a:t>Pregnant women example, craving fatty foods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Evolutionary Success Helps Explain Similarities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6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Second “evolution” of Darwin</a:t>
            </a:r>
          </a:p>
          <a:p>
            <a:pPr lvl="1"/>
            <a:r>
              <a:rPr lang="en-US" sz="3200" dirty="0" smtClean="0"/>
              <a:t>Babies fearing strangers</a:t>
            </a:r>
          </a:p>
          <a:p>
            <a:pPr lvl="1"/>
            <a:r>
              <a:rPr lang="en-US" sz="3200" dirty="0" smtClean="0"/>
              <a:t>Fathers less likely to kill own children</a:t>
            </a:r>
            <a:r>
              <a:rPr lang="en-US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Evolutionary Psychology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13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NEWS FLASH…..</a:t>
            </a:r>
          </a:p>
          <a:p>
            <a:endParaRPr lang="en-US" dirty="0"/>
          </a:p>
          <a:p>
            <a:pPr marL="45720" indent="0" algn="ctr">
              <a:buNone/>
            </a:pPr>
            <a:r>
              <a:rPr lang="en-US" sz="4800" dirty="0" smtClean="0"/>
              <a:t>MEN AND WOMEN ARE DIFFERENT!!!!</a:t>
            </a:r>
          </a:p>
          <a:p>
            <a:endParaRPr lang="en-US" dirty="0"/>
          </a:p>
          <a:p>
            <a:r>
              <a:rPr lang="en-US" sz="2800" dirty="0" smtClean="0"/>
              <a:t>Please remember: This is a discussion of gender as a species not individuals!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Evolutionary Explanation of Sexuality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14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Genes and experiences both form us</a:t>
            </a:r>
          </a:p>
          <a:p>
            <a:pPr lvl="1"/>
            <a:r>
              <a:rPr lang="en-US" sz="3600" dirty="0" smtClean="0"/>
              <a:t>Traits that come from genes can be “amplified” by environment</a:t>
            </a:r>
          </a:p>
          <a:p>
            <a:r>
              <a:rPr lang="en-US" sz="4000" dirty="0" smtClean="0"/>
              <a:t>Gender differences are exaggerated by culture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Reflections on Nature v. Nurture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89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Everything psychological is simultaneously biological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5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29</TotalTime>
  <Words>211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Grid</vt:lpstr>
      <vt:lpstr>Unit 3 Biology </vt:lpstr>
      <vt:lpstr>Evolutionary Psychology</vt:lpstr>
      <vt:lpstr>Cont.</vt:lpstr>
      <vt:lpstr>Evolutionary Success Helps Explain Similarities</vt:lpstr>
      <vt:lpstr>Evolutionary Psychology Today</vt:lpstr>
      <vt:lpstr>Evolutionary Explanation of Sexuality</vt:lpstr>
      <vt:lpstr>Reflections on Nature v. Nurture</vt:lpstr>
      <vt:lpstr>Final thought…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 Biology</dc:title>
  <dc:creator>Administrator</dc:creator>
  <cp:lastModifiedBy>Administrator</cp:lastModifiedBy>
  <cp:revision>4</cp:revision>
  <dcterms:created xsi:type="dcterms:W3CDTF">2015-10-20T17:35:00Z</dcterms:created>
  <dcterms:modified xsi:type="dcterms:W3CDTF">2015-10-20T18:04:35Z</dcterms:modified>
</cp:coreProperties>
</file>