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5" d="100"/>
          <a:sy n="85" d="100"/>
        </p:scale>
        <p:origin x="102" y="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B80E4-91A3-40A9-B037-DD5F3B9BFBD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1A9CB-478A-415E-B40F-43E916CF6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54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0EB5D0-9097-4D1B-AFEF-B241C584D1B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970D2E-FF6D-46C8-8DC2-169454D2B9E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CA844-59A2-4658-A55A-E9CB32F3EF9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F731F-CB61-41A6-8458-19A7F85D137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30606-1B78-48C0-B291-1E59821A000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4CE42-5AE6-44E8-8B61-1E41DACBDED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2336D-E8BB-4375-AC9E-3907744B86C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88DA1-82E7-4CBE-9793-8B23C52A9ED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B5847-347F-42D3-A7FC-8A852D4A24C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1A5E3-109C-490A-A1FF-D9A9FE36477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6AC19-9EE8-4C66-BB0A-51B4F4EFB02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346C7F3-0D5B-4D9A-ACBF-A18B18DB577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hyperlink" Target="http://dsc.discovery.com/videos/planet-earth-caves-glow-worm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cdn1.arkive.org/media/5C/5C64EA24-1948-4250-8FCF-3E5C82B5BDDD/Presentation.Large/Peacock-worms-feeding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dn1.arkive.org/media/1C/1C2AF8A7-F7FD-4EB3-B60D-D1F4AD1D0C46/Presentation.Large/Pompeii-worm-showing-coat-of-proteobacterial-epi-symbionts.jpg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cdn2.arkive.org/media/DB/DBCAE082-43A0-42F1-AA2B-30082C8AE03F/Presentation.Large/Medicinal-leeches.jp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Earthworm Behavior Lab!!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Biology </a:t>
            </a:r>
          </a:p>
          <a:p>
            <a:endParaRPr lang="en-US" dirty="0"/>
          </a:p>
        </p:txBody>
      </p:sp>
      <p:pic>
        <p:nvPicPr>
          <p:cNvPr id="14338" name="Picture 2" descr="C:\Users\giammancov\AppData\Local\Microsoft\Windows\Temporary Internet Files\Content.IE5\EURKCDQU\MC90005734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495800"/>
            <a:ext cx="1799539" cy="1485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dirty="0" smtClean="0"/>
              <a:t>Knowledge of Earthworms: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41148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What do you guys already know about worms????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15362" name="Picture 2" descr="C:\Users\giammancov\AppData\Local\Microsoft\Windows\Temporary Internet Files\Content.IE5\EURKCDQU\MC90014051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810000"/>
            <a:ext cx="3733800" cy="2384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dirty="0" smtClean="0"/>
              <a:t>Video clip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  Things to think about: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What are worms instinctive behaviors?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do worms eat?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Where do they reside?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Are they predators or prey? 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http://dsc.discovery.com/videos/planet-earth-caves-glow-worms.html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6386" name="Picture 2" descr="C:\Users\giammancov\AppData\Local\Microsoft\Windows\Temporary Internet Files\Content.IE5\7X87172P\MC90013348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352800"/>
            <a:ext cx="2411994" cy="1629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Info.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05000"/>
            <a:ext cx="3810000" cy="4114800"/>
          </a:xfrm>
        </p:spPr>
        <p:txBody>
          <a:bodyPr/>
          <a:lstStyle/>
          <a:p>
            <a:r>
              <a:rPr lang="en-US" dirty="0" smtClean="0"/>
              <a:t>Kingdom: 	</a:t>
            </a:r>
          </a:p>
          <a:p>
            <a:pPr lvl="1"/>
            <a:r>
              <a:rPr lang="en-US" dirty="0" err="1" smtClean="0"/>
              <a:t>Animalia</a:t>
            </a:r>
            <a:endParaRPr lang="en-US" dirty="0" smtClean="0"/>
          </a:p>
          <a:p>
            <a:r>
              <a:rPr lang="en-US" dirty="0" smtClean="0"/>
              <a:t>Phylum: </a:t>
            </a:r>
          </a:p>
          <a:p>
            <a:pPr lvl="1"/>
            <a:r>
              <a:rPr lang="en-US" dirty="0" err="1" smtClean="0"/>
              <a:t>Annelida</a:t>
            </a:r>
            <a:endParaRPr lang="en-US" dirty="0" smtClean="0"/>
          </a:p>
          <a:p>
            <a:pPr lvl="1"/>
            <a:r>
              <a:rPr lang="en-US" dirty="0" smtClean="0"/>
              <a:t>Segmented Bodies</a:t>
            </a:r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Phylum Members: </a:t>
            </a:r>
          </a:p>
          <a:p>
            <a:pPr lvl="1"/>
            <a:r>
              <a:rPr lang="en-US" dirty="0" smtClean="0"/>
              <a:t>Leech</a:t>
            </a:r>
          </a:p>
          <a:p>
            <a:pPr lvl="1"/>
            <a:r>
              <a:rPr lang="en-US" dirty="0" smtClean="0"/>
              <a:t>Peacock Worm</a:t>
            </a:r>
          </a:p>
          <a:p>
            <a:pPr lvl="1"/>
            <a:r>
              <a:rPr lang="en-US" dirty="0" smtClean="0"/>
              <a:t>Pompeii Worm</a:t>
            </a:r>
          </a:p>
          <a:p>
            <a:pPr lvl="1"/>
            <a:r>
              <a:rPr lang="en-US" dirty="0" smtClean="0"/>
              <a:t>Many others!! </a:t>
            </a:r>
          </a:p>
          <a:p>
            <a:pPr lvl="1"/>
            <a:endParaRPr lang="en-US" dirty="0"/>
          </a:p>
        </p:txBody>
      </p:sp>
      <p:pic>
        <p:nvPicPr>
          <p:cNvPr id="18434" name="Picture 2" descr="C:\Users\giammancov\AppData\Local\Microsoft\Windows\Temporary Internet Files\Content.IE5\YCVPVN3R\MC9002935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10000"/>
            <a:ext cx="1524000" cy="22627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eacock worms feeding">
            <a:hlinkClick r:id="rId2" tooltip="View a slideshow of photos of the Peacock worm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219200"/>
            <a:ext cx="1600200" cy="2389536"/>
          </a:xfrm>
          <a:prstGeom prst="rect">
            <a:avLst/>
          </a:prstGeom>
          <a:noFill/>
        </p:spPr>
      </p:pic>
      <p:pic>
        <p:nvPicPr>
          <p:cNvPr id="17412" name="Picture 4" descr="Medicinal leeches">
            <a:hlinkClick r:id="rId4" tooltip="View a slideshow of photos of the Medicinal leech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04800"/>
            <a:ext cx="4362450" cy="3171825"/>
          </a:xfrm>
          <a:prstGeom prst="rect">
            <a:avLst/>
          </a:prstGeom>
          <a:noFill/>
        </p:spPr>
      </p:pic>
      <p:pic>
        <p:nvPicPr>
          <p:cNvPr id="17414" name="Picture 6" descr="Pompeii worm showing coat of proteobacterial epi-symbionts">
            <a:hlinkClick r:id="rId6" tooltip="View a slideshow of photos of the Pompeii worm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352800"/>
            <a:ext cx="2676525" cy="317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7772400" cy="1143000"/>
          </a:xfrm>
        </p:spPr>
        <p:txBody>
          <a:bodyPr/>
          <a:lstStyle/>
          <a:p>
            <a:r>
              <a:rPr lang="en-US" dirty="0" smtClean="0"/>
              <a:t>Lab Activity: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362200"/>
            <a:ext cx="6858000" cy="4114800"/>
          </a:xfrm>
        </p:spPr>
        <p:txBody>
          <a:bodyPr/>
          <a:lstStyle/>
          <a:p>
            <a:r>
              <a:rPr lang="en-US" dirty="0" smtClean="0"/>
              <a:t>You and </a:t>
            </a:r>
            <a:r>
              <a:rPr lang="en-US" dirty="0" smtClean="0"/>
              <a:t>your lab group</a:t>
            </a:r>
            <a:r>
              <a:rPr lang="en-US" dirty="0" smtClean="0"/>
              <a:t> </a:t>
            </a:r>
            <a:r>
              <a:rPr lang="en-US" dirty="0" smtClean="0"/>
              <a:t>will be observing the behaviors of worms under strict circumstances. </a:t>
            </a:r>
          </a:p>
          <a:p>
            <a:endParaRPr lang="en-US" dirty="0"/>
          </a:p>
          <a:p>
            <a:r>
              <a:rPr lang="en-US" dirty="0" smtClean="0"/>
              <a:t>You MUST treat the worms with care!!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dirty="0" smtClean="0"/>
              <a:t>Lab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7772400" cy="4114800"/>
          </a:xfrm>
        </p:spPr>
        <p:txBody>
          <a:bodyPr/>
          <a:lstStyle/>
          <a:p>
            <a:r>
              <a:rPr lang="en-US" dirty="0" smtClean="0"/>
              <a:t>Materials Needed: </a:t>
            </a:r>
          </a:p>
          <a:p>
            <a:pPr lvl="1"/>
            <a:r>
              <a:rPr lang="en-US" dirty="0" smtClean="0"/>
              <a:t> 1worm</a:t>
            </a:r>
          </a:p>
          <a:p>
            <a:pPr lvl="1"/>
            <a:r>
              <a:rPr lang="en-US" dirty="0" smtClean="0"/>
              <a:t>Paper towels</a:t>
            </a:r>
          </a:p>
          <a:p>
            <a:pPr lvl="1"/>
            <a:r>
              <a:rPr lang="en-US" dirty="0" smtClean="0"/>
              <a:t>1 plate</a:t>
            </a:r>
          </a:p>
          <a:p>
            <a:pPr lvl="1"/>
            <a:r>
              <a:rPr lang="en-US" dirty="0" smtClean="0"/>
              <a:t>Q-tips</a:t>
            </a:r>
          </a:p>
          <a:p>
            <a:pPr lvl="1"/>
            <a:r>
              <a:rPr lang="en-US" dirty="0" smtClean="0"/>
              <a:t>Light source</a:t>
            </a:r>
          </a:p>
          <a:p>
            <a:pPr lvl="1"/>
            <a:r>
              <a:rPr lang="en-US" dirty="0" smtClean="0"/>
              <a:t>Ruler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Observations: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 Movement: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2133600"/>
            <a:ext cx="4040188" cy="3951288"/>
          </a:xfrm>
        </p:spPr>
        <p:txBody>
          <a:bodyPr/>
          <a:lstStyle/>
          <a:p>
            <a:r>
              <a:rPr lang="en-US" dirty="0" smtClean="0"/>
              <a:t>Observe worms response to:</a:t>
            </a:r>
          </a:p>
          <a:p>
            <a:pPr lvl="1"/>
            <a:r>
              <a:rPr lang="en-US" dirty="0" smtClean="0"/>
              <a:t>Being flipped over</a:t>
            </a:r>
          </a:p>
          <a:p>
            <a:pPr lvl="1"/>
            <a:r>
              <a:rPr lang="en-US" dirty="0" smtClean="0"/>
              <a:t>Running into object</a:t>
            </a:r>
          </a:p>
          <a:p>
            <a:pPr lvl="2"/>
            <a:r>
              <a:rPr lang="en-US" dirty="0" smtClean="0"/>
              <a:t>Hit plate into wall</a:t>
            </a:r>
          </a:p>
          <a:p>
            <a:pPr lvl="2"/>
            <a:r>
              <a:rPr lang="en-US" dirty="0" smtClean="0"/>
              <a:t>Place index card in front</a:t>
            </a:r>
          </a:p>
          <a:p>
            <a:pPr lvl="3">
              <a:buNone/>
            </a:pPr>
            <a:r>
              <a:rPr lang="en-US" dirty="0" smtClean="0"/>
              <a:t>of worm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Anatomical: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Observe:</a:t>
            </a:r>
          </a:p>
          <a:p>
            <a:pPr lvl="1"/>
            <a:r>
              <a:rPr lang="en-US" dirty="0" smtClean="0"/>
              <a:t>Which side is more active</a:t>
            </a:r>
          </a:p>
          <a:p>
            <a:pPr lvl="1"/>
            <a:r>
              <a:rPr lang="en-US" dirty="0" smtClean="0"/>
              <a:t>Label parts of worm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endParaRPr lang="en-US" dirty="0"/>
          </a:p>
        </p:txBody>
      </p:sp>
      <p:pic>
        <p:nvPicPr>
          <p:cNvPr id="30722" name="Picture 2" descr="C:\Users\giammancov\AppData\Local\Microsoft\Windows\Temporary Internet Files\Content.IE5\7X87172P\MC90019852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505200"/>
            <a:ext cx="41148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 Continued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Response to Touch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Observe:</a:t>
            </a:r>
          </a:p>
          <a:p>
            <a:pPr lvl="1"/>
            <a:r>
              <a:rPr lang="en-US" dirty="0" smtClean="0"/>
              <a:t>Dry or Moist Paper Towel</a:t>
            </a:r>
          </a:p>
          <a:p>
            <a:endParaRPr lang="en-US" dirty="0"/>
          </a:p>
          <a:p>
            <a:r>
              <a:rPr lang="en-US" dirty="0" smtClean="0"/>
              <a:t>8 total trials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Response to Odor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209800"/>
            <a:ext cx="4041775" cy="3951288"/>
          </a:xfrm>
        </p:spPr>
        <p:txBody>
          <a:bodyPr/>
          <a:lstStyle/>
          <a:p>
            <a:r>
              <a:rPr lang="en-US" dirty="0" smtClean="0"/>
              <a:t>Observe:</a:t>
            </a:r>
          </a:p>
          <a:p>
            <a:pPr lvl="1"/>
            <a:r>
              <a:rPr lang="en-US" dirty="0" smtClean="0"/>
              <a:t>Response to </a:t>
            </a:r>
            <a:r>
              <a:rPr lang="en-US" dirty="0" smtClean="0"/>
              <a:t>vinegar</a:t>
            </a:r>
            <a:endParaRPr lang="en-US" dirty="0" smtClean="0"/>
          </a:p>
          <a:p>
            <a:pPr lvl="1"/>
            <a:r>
              <a:rPr lang="en-US" dirty="0" smtClean="0"/>
              <a:t>Both anterior and posterior</a:t>
            </a:r>
          </a:p>
          <a:p>
            <a:endParaRPr lang="en-US" dirty="0"/>
          </a:p>
          <a:p>
            <a:r>
              <a:rPr lang="en-US" dirty="0" smtClean="0"/>
              <a:t>4 total trials</a:t>
            </a:r>
          </a:p>
          <a:p>
            <a:endParaRPr lang="en-US" dirty="0"/>
          </a:p>
          <a:p>
            <a:r>
              <a:rPr lang="en-US" dirty="0" smtClean="0"/>
              <a:t>DO NOT TOUCH WORM </a:t>
            </a:r>
            <a:r>
              <a:rPr lang="en-US" dirty="0" smtClean="0"/>
              <a:t>WITH VINEGAR!!! </a:t>
            </a:r>
            <a:endParaRPr lang="en-US" dirty="0"/>
          </a:p>
        </p:txBody>
      </p:sp>
      <p:pic>
        <p:nvPicPr>
          <p:cNvPr id="31748" name="Picture 4" descr="http://www.madscience.org/locations/portland/images/CartoonCaterpil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067174"/>
            <a:ext cx="3529445" cy="2486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 Continued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Response to Light: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You will develop YOUR OWN experiment!</a:t>
            </a:r>
          </a:p>
          <a:p>
            <a:endParaRPr lang="en-US" dirty="0"/>
          </a:p>
          <a:p>
            <a:r>
              <a:rPr lang="en-US" dirty="0" smtClean="0"/>
              <a:t>Testing whether worms can sense light or dark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Response to Gravity: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590800"/>
            <a:ext cx="4041775" cy="3951288"/>
          </a:xfrm>
        </p:spPr>
        <p:txBody>
          <a:bodyPr/>
          <a:lstStyle/>
          <a:p>
            <a:r>
              <a:rPr lang="en-US" dirty="0" smtClean="0"/>
              <a:t>Tilt plate to observe earthworms response. </a:t>
            </a:r>
          </a:p>
          <a:p>
            <a:endParaRPr lang="en-US" dirty="0"/>
          </a:p>
          <a:p>
            <a:r>
              <a:rPr lang="en-US" dirty="0" smtClean="0"/>
              <a:t>DO NOT DROP PLATE! </a:t>
            </a:r>
            <a:endParaRPr lang="en-US" dirty="0"/>
          </a:p>
        </p:txBody>
      </p:sp>
      <p:pic>
        <p:nvPicPr>
          <p:cNvPr id="34820" name="Picture 4" descr="C:\Users\giammancov\AppData\Local\Microsoft\Windows\Temporary Internet Files\Content.IE5\7X87172P\MC90038431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419600"/>
            <a:ext cx="2225727" cy="2438400"/>
          </a:xfrm>
          <a:prstGeom prst="rect">
            <a:avLst/>
          </a:prstGeom>
          <a:noFill/>
        </p:spPr>
      </p:pic>
      <p:pic>
        <p:nvPicPr>
          <p:cNvPr id="34824" name="Picture 8" descr="http://images.bizrate.com/resize?sq=500&amp;uid=20250981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58237">
            <a:off x="5960751" y="4665349"/>
            <a:ext cx="1623186" cy="16231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381000"/>
            <a:ext cx="8763000" cy="52578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sz="8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HAVE FUN </a:t>
            </a:r>
          </a:p>
          <a:p>
            <a:pPr algn="ctr"/>
            <a:r>
              <a:rPr lang="en-US" sz="8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BUT BE SMART!</a:t>
            </a:r>
            <a:endParaRPr lang="en-US" sz="8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5842" name="Picture 2" descr="C:\Users\giammancov\AppData\Local\Microsoft\Windows\Temporary Internet Files\Content.IE5\1SHYXJQS\MC90043381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343400"/>
            <a:ext cx="2514600" cy="2514600"/>
          </a:xfrm>
          <a:prstGeom prst="rect">
            <a:avLst/>
          </a:prstGeom>
          <a:noFill/>
        </p:spPr>
      </p:pic>
      <p:pic>
        <p:nvPicPr>
          <p:cNvPr id="35843" name="Picture 3" descr="C:\Users\giammancov\AppData\Local\Microsoft\Windows\Temporary Internet Files\Content.IE5\YCVPVN3R\MC90009099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931576"/>
            <a:ext cx="2362200" cy="2757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1383</TotalTime>
  <Words>232</Words>
  <Application>Microsoft Office PowerPoint</Application>
  <PresentationFormat>On-screen Show (4:3)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宋体</vt:lpstr>
      <vt:lpstr>Times New Roman</vt:lpstr>
      <vt:lpstr>Office Theme</vt:lpstr>
      <vt:lpstr>Earthworm Behavior Lab!!</vt:lpstr>
      <vt:lpstr>Knowledge of Earthworms:</vt:lpstr>
      <vt:lpstr>Video clip</vt:lpstr>
      <vt:lpstr>General Info.</vt:lpstr>
      <vt:lpstr>PowerPoint Presentation</vt:lpstr>
      <vt:lpstr>Lab Activity: </vt:lpstr>
      <vt:lpstr>Lab cont. </vt:lpstr>
      <vt:lpstr>Different Observations: </vt:lpstr>
      <vt:lpstr>Observations Continued</vt:lpstr>
      <vt:lpstr>Observations Continued</vt:lpstr>
      <vt:lpstr>PowerPoint Presentation</vt:lpstr>
    </vt:vector>
  </TitlesOfParts>
  <Company>pc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Earthworm Behavior Lab!!</dc:title>
  <dc:creator>pc4</dc:creator>
  <cp:lastModifiedBy>stacie broderick</cp:lastModifiedBy>
  <cp:revision>16</cp:revision>
  <cp:lastPrinted>2016-09-19T13:24:03Z</cp:lastPrinted>
  <dcterms:created xsi:type="dcterms:W3CDTF">2005-01-17T01:58:43Z</dcterms:created>
  <dcterms:modified xsi:type="dcterms:W3CDTF">2016-09-19T13:27:10Z</dcterms:modified>
</cp:coreProperties>
</file>