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9" r:id="rId3"/>
    <p:sldId id="257" r:id="rId4"/>
    <p:sldId id="268" r:id="rId5"/>
    <p:sldId id="258" r:id="rId6"/>
    <p:sldId id="259" r:id="rId7"/>
    <p:sldId id="260" r:id="rId8"/>
    <p:sldId id="271" r:id="rId9"/>
    <p:sldId id="261" r:id="rId10"/>
    <p:sldId id="262" r:id="rId11"/>
    <p:sldId id="263" r:id="rId12"/>
    <p:sldId id="270" r:id="rId13"/>
    <p:sldId id="264" r:id="rId14"/>
    <p:sldId id="265" r:id="rId15"/>
    <p:sldId id="266" r:id="rId16"/>
    <p:sldId id="267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0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62D7-4EDC-4AB4-B98A-6F7DB692C2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C12CB8A-039F-4E9D-9EC8-1D361E67F3C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62D7-4EDC-4AB4-B98A-6F7DB692C2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2CB8A-039F-4E9D-9EC8-1D361E67F3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62D7-4EDC-4AB4-B98A-6F7DB692C2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2CB8A-039F-4E9D-9EC8-1D361E67F3C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62D7-4EDC-4AB4-B98A-6F7DB692C2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2CB8A-039F-4E9D-9EC8-1D361E67F3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62D7-4EDC-4AB4-B98A-6F7DB692C2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2CB8A-039F-4E9D-9EC8-1D361E67F3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62D7-4EDC-4AB4-B98A-6F7DB692C2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2CB8A-039F-4E9D-9EC8-1D361E67F3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62D7-4EDC-4AB4-B98A-6F7DB692C2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2CB8A-039F-4E9D-9EC8-1D361E67F3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62D7-4EDC-4AB4-B98A-6F7DB692C2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2CB8A-039F-4E9D-9EC8-1D361E67F3C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62D7-4EDC-4AB4-B98A-6F7DB692C2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2CB8A-039F-4E9D-9EC8-1D361E67F3C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62D7-4EDC-4AB4-B98A-6F7DB692C2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2CB8A-039F-4E9D-9EC8-1D361E67F3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C62D7-4EDC-4AB4-B98A-6F7DB692C2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2CB8A-039F-4E9D-9EC8-1D361E67F3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07C62D7-4EDC-4AB4-B98A-6F7DB692C2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C12CB8A-039F-4E9D-9EC8-1D361E67F3C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wikihow.com/Make-a-Model-of-DNA-Using-Common-Material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9.1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Reproduction, Growth and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14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Targets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 can compare and contrast asexual reproduction and sexual reproduction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 smtClean="0"/>
              <a:t>I can describe the process of reproduction and development as it happens in different animals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 smtClean="0"/>
              <a:t>I can define DNA, trait, and diversity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13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Asexual Reproduction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124200" y="2057400"/>
            <a:ext cx="2819400" cy="990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Asexual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3962400"/>
            <a:ext cx="1676400" cy="1600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Genetically identical offspring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0" y="3962400"/>
            <a:ext cx="1676400" cy="1600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One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parent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05600" y="3924300"/>
            <a:ext cx="1676400" cy="16383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Mitosis is one form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81200" y="3048000"/>
            <a:ext cx="1828800" cy="876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4" idx="5"/>
          </p:cNvCxnSpPr>
          <p:nvPr/>
        </p:nvCxnSpPr>
        <p:spPr>
          <a:xfrm>
            <a:off x="5530708" y="2902930"/>
            <a:ext cx="2165492" cy="10213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6" idx="0"/>
          </p:cNvCxnSpPr>
          <p:nvPr/>
        </p:nvCxnSpPr>
        <p:spPr>
          <a:xfrm>
            <a:off x="4648200" y="304800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70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sexual Reproduction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124200" y="2057400"/>
            <a:ext cx="2819400" cy="990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chemeClr val="tx1"/>
                </a:solidFill>
              </a:rPr>
              <a:t>S</a:t>
            </a:r>
            <a:r>
              <a:rPr lang="en-US" sz="3600" smtClean="0">
                <a:solidFill>
                  <a:schemeClr val="tx1"/>
                </a:solidFill>
              </a:rPr>
              <a:t>exual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3962400"/>
            <a:ext cx="1676400" cy="1600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Diversity among offspring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0" y="3962400"/>
            <a:ext cx="1676400" cy="1600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Two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parents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05600" y="3924300"/>
            <a:ext cx="1676400" cy="16383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Meiosis is required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81200" y="3048000"/>
            <a:ext cx="1828800" cy="876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4" idx="5"/>
          </p:cNvCxnSpPr>
          <p:nvPr/>
        </p:nvCxnSpPr>
        <p:spPr>
          <a:xfrm>
            <a:off x="5530708" y="2902930"/>
            <a:ext cx="2165492" cy="10213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6" idx="0"/>
          </p:cNvCxnSpPr>
          <p:nvPr/>
        </p:nvCxnSpPr>
        <p:spPr>
          <a:xfrm>
            <a:off x="4648200" y="304800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830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does life come from?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Explain in your own words where life comes from: 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dirty="0" smtClean="0"/>
              <a:t>How do you know this to be true? ______________________________________________________________________________________________________________________________________________________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72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Spontaneous Generation 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idea that living things could come from non-living things</a:t>
            </a:r>
          </a:p>
          <a:p>
            <a:r>
              <a:rPr lang="en-US" dirty="0" smtClean="0"/>
              <a:t>Centuries ago, when people saw flies come out of rotten meat, they believed that rotten meat produces flies</a:t>
            </a:r>
          </a:p>
          <a:p>
            <a:r>
              <a:rPr lang="en-US" dirty="0" smtClean="0"/>
              <a:t>When they saw frogs hop out of muddy ponds, they thought mud made frogs</a:t>
            </a:r>
          </a:p>
          <a:p>
            <a:r>
              <a:rPr lang="en-US" dirty="0" smtClean="0"/>
              <a:t>Italian scientist Francesco </a:t>
            </a:r>
            <a:r>
              <a:rPr lang="en-US" dirty="0" err="1" smtClean="0"/>
              <a:t>Redi</a:t>
            </a:r>
            <a:r>
              <a:rPr lang="en-US" dirty="0" smtClean="0"/>
              <a:t> conducted an experiment to prove spontaneous generation does not happen (pg. 190)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65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Cells store information in the form of a chemical called DNA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DNA stores information in a pattern of chemicals</a:t>
            </a:r>
          </a:p>
          <a:p>
            <a:r>
              <a:rPr lang="en-US" dirty="0" smtClean="0"/>
              <a:t>The pattern in DNA provides info for making a new cell/organism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The new cell/organism will have the traits, or characteristics, of the original</a:t>
            </a:r>
          </a:p>
          <a:p>
            <a:r>
              <a:rPr lang="en-US" dirty="0" smtClean="0"/>
              <a:t>Each organism has its own unique DNA</a:t>
            </a:r>
          </a:p>
          <a:p>
            <a:pPr lvl="1"/>
            <a:r>
              <a:rPr lang="en-US" dirty="0" smtClean="0"/>
              <a:t>Human DNA makes humans, frog DNA makes frogs, </a:t>
            </a:r>
            <a:r>
              <a:rPr lang="en-US" dirty="0" err="1" smtClean="0"/>
              <a:t>etc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21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DNA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www.wikihow.com/Make-a-Model-of-DNA-Using-Common-Materials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590800"/>
            <a:ext cx="3886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818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DNA and reproduction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Bacteria can reproduce asexually, which involves only one parent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The parent passes copies of all of its DNA on to its identical offspring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Plants and animals reproduce sexually, which needs two parents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The DNA is not an exact copy of one parent, but rather a combination of both parent’s DNA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12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311390"/>
            <a:ext cx="8260672" cy="1039427"/>
          </a:xfrm>
        </p:spPr>
        <p:txBody>
          <a:bodyPr/>
          <a:lstStyle/>
          <a:p>
            <a:r>
              <a:rPr lang="en-US" dirty="0" smtClean="0"/>
              <a:t>The advantage of diversity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4373563"/>
          </a:xfrm>
        </p:spPr>
        <p:txBody>
          <a:bodyPr/>
          <a:lstStyle/>
          <a:p>
            <a:r>
              <a:rPr lang="en-US" dirty="0" smtClean="0"/>
              <a:t>Plant and animals produce unique offspring (due to the combination of both parent’s DNA)</a:t>
            </a:r>
          </a:p>
          <a:p>
            <a:r>
              <a:rPr lang="en-US" dirty="0" smtClean="0"/>
              <a:t>Unique offspring are said to have diversity</a:t>
            </a:r>
          </a:p>
          <a:p>
            <a:r>
              <a:rPr lang="en-US" dirty="0" smtClean="0"/>
              <a:t>Diversity is the range of differences among the individuals </a:t>
            </a:r>
          </a:p>
          <a:p>
            <a:r>
              <a:rPr lang="en-US" dirty="0" smtClean="0"/>
              <a:t> Diversity can help a species population continue to survive</a:t>
            </a:r>
          </a:p>
          <a:p>
            <a:r>
              <a:rPr lang="en-US" dirty="0" smtClean="0"/>
              <a:t>If a species is diverse, then it will also be able to adapt  (a result of DNA info passed 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24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DNA</a:t>
            </a:r>
          </a:p>
          <a:p>
            <a:r>
              <a:rPr lang="en-US" dirty="0" smtClean="0"/>
              <a:t>Trait</a:t>
            </a:r>
          </a:p>
          <a:p>
            <a:r>
              <a:rPr lang="en-US" dirty="0" smtClean="0"/>
              <a:t>Diversity</a:t>
            </a:r>
          </a:p>
          <a:p>
            <a:endParaRPr lang="en-US" dirty="0"/>
          </a:p>
          <a:p>
            <a:r>
              <a:rPr lang="en-US" dirty="0" smtClean="0"/>
              <a:t>Self Check Questions pg. 192</a:t>
            </a:r>
          </a:p>
          <a:p>
            <a:r>
              <a:rPr lang="en-US" dirty="0" smtClean="0"/>
              <a:t>COMPLETE SENTENCES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2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9.2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do organisms reproduce?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48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Asexual Reproduction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parent passes an exact copy of their DNA on</a:t>
            </a:r>
          </a:p>
          <a:p>
            <a:r>
              <a:rPr lang="en-US" dirty="0" smtClean="0"/>
              <a:t>The offspring are identical to the parent</a:t>
            </a:r>
          </a:p>
          <a:p>
            <a:r>
              <a:rPr lang="en-US" dirty="0" smtClean="0"/>
              <a:t>Cells will divide to form two identical cells </a:t>
            </a:r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200400"/>
            <a:ext cx="5819052" cy="314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025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reproduces asexually?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Bacteria</a:t>
            </a:r>
          </a:p>
          <a:p>
            <a:r>
              <a:rPr lang="en-US" dirty="0" smtClean="0"/>
              <a:t>Yeast</a:t>
            </a:r>
          </a:p>
          <a:p>
            <a:r>
              <a:rPr lang="en-US" dirty="0" err="1" smtClean="0"/>
              <a:t>Protist</a:t>
            </a:r>
            <a:endParaRPr lang="en-US" dirty="0" smtClean="0"/>
          </a:p>
          <a:p>
            <a:r>
              <a:rPr lang="en-US" dirty="0" smtClean="0"/>
              <a:t>Fungi</a:t>
            </a:r>
          </a:p>
          <a:p>
            <a:r>
              <a:rPr lang="en-US" dirty="0" smtClean="0"/>
              <a:t>Some Plants</a:t>
            </a:r>
          </a:p>
          <a:p>
            <a:r>
              <a:rPr lang="en-US" dirty="0" smtClean="0"/>
              <a:t>Some Animals</a:t>
            </a:r>
          </a:p>
          <a:p>
            <a:pPr lvl="1"/>
            <a:r>
              <a:rPr lang="en-US" dirty="0" smtClean="0"/>
              <a:t>Many cells in our bodies reproduce asexually</a:t>
            </a:r>
          </a:p>
          <a:p>
            <a:pPr lvl="2"/>
            <a:r>
              <a:rPr lang="en-US" sz="2000" dirty="0" smtClean="0"/>
              <a:t>Skin Cells</a:t>
            </a:r>
          </a:p>
          <a:p>
            <a:pPr lvl="2"/>
            <a:r>
              <a:rPr lang="en-US" sz="2000" dirty="0" smtClean="0"/>
              <a:t>Bone Cells</a:t>
            </a:r>
          </a:p>
          <a:p>
            <a:pPr lvl="2"/>
            <a:r>
              <a:rPr lang="en-US" sz="2000" dirty="0" smtClean="0"/>
              <a:t>Muscle Cells</a:t>
            </a:r>
          </a:p>
        </p:txBody>
      </p:sp>
    </p:spTree>
    <p:extLst>
      <p:ext uri="{BB962C8B-B14F-4D97-AF65-F5344CB8AC3E}">
        <p14:creationId xmlns:p14="http://schemas.microsoft.com/office/powerpoint/2010/main" val="236632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and Cons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Pros of Asexual Reproduction</a:t>
            </a:r>
          </a:p>
          <a:p>
            <a:pPr lvl="1"/>
            <a:r>
              <a:rPr lang="en-US" dirty="0" smtClean="0"/>
              <a:t>An organism can reproduce alone, does not need a mate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Time; asexual reproduction happens very quickly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Cons of Asexual Reproduction</a:t>
            </a:r>
          </a:p>
          <a:p>
            <a:pPr lvl="1"/>
            <a:r>
              <a:rPr lang="en-US" dirty="0" smtClean="0"/>
              <a:t>The offspring are exact copies of the parent</a:t>
            </a:r>
          </a:p>
          <a:p>
            <a:pPr marL="41148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The offspring lack diversity and the ability to adapt</a:t>
            </a:r>
          </a:p>
          <a:p>
            <a:pPr marL="41148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Organisms need an environment that does not change much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84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Mitosis is the dividing of the cell’s nucleus and occurs right before the cell divides into two</a:t>
            </a:r>
          </a:p>
          <a:p>
            <a:endParaRPr lang="en-US" dirty="0"/>
          </a:p>
          <a:p>
            <a:r>
              <a:rPr lang="en-US" dirty="0" smtClean="0"/>
              <a:t>Before mitosis, the cell makes a copy of the DNA in the nucleus</a:t>
            </a:r>
          </a:p>
          <a:p>
            <a:endParaRPr lang="en-US" dirty="0" smtClean="0"/>
          </a:p>
          <a:p>
            <a:r>
              <a:rPr lang="en-US" dirty="0" smtClean="0"/>
              <a:t>DNA is the rod-shaped structures called chromosomes</a:t>
            </a:r>
          </a:p>
          <a:p>
            <a:r>
              <a:rPr lang="en-US" dirty="0" smtClean="0"/>
              <a:t>When the DNA is copied, the chromosomes form pairs  (pg. 194)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02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of Mitosis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8334375" cy="542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307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Sexual reproduction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parents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 smtClean="0"/>
              <a:t>A cell from one parent joins with a cell from the other parent</a:t>
            </a:r>
          </a:p>
          <a:p>
            <a:endParaRPr lang="en-US" dirty="0"/>
          </a:p>
          <a:p>
            <a:r>
              <a:rPr lang="en-US" dirty="0" smtClean="0"/>
              <a:t>Pros: Leads to greater diversity and adaptation</a:t>
            </a:r>
          </a:p>
          <a:p>
            <a:endParaRPr lang="en-US" dirty="0"/>
          </a:p>
          <a:p>
            <a:r>
              <a:rPr lang="en-US" dirty="0" smtClean="0"/>
              <a:t>Cons: An organism must find a mate to reproduce</a:t>
            </a:r>
          </a:p>
          <a:p>
            <a:r>
              <a:rPr lang="en-US" dirty="0"/>
              <a:t>T</a:t>
            </a:r>
            <a:r>
              <a:rPr lang="en-US" dirty="0" smtClean="0"/>
              <a:t>akes longer to produce offspring</a:t>
            </a:r>
          </a:p>
        </p:txBody>
      </p:sp>
    </p:spTree>
    <p:extLst>
      <p:ext uri="{BB962C8B-B14F-4D97-AF65-F5344CB8AC3E}">
        <p14:creationId xmlns:p14="http://schemas.microsoft.com/office/powerpoint/2010/main" val="192937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What’s involved in sexual reproduction?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Involves both male and female parent</a:t>
            </a:r>
          </a:p>
          <a:p>
            <a:pPr lvl="1"/>
            <a:r>
              <a:rPr lang="en-US" dirty="0" smtClean="0"/>
              <a:t>Female produces the egg cells</a:t>
            </a:r>
          </a:p>
          <a:p>
            <a:pPr lvl="1"/>
            <a:r>
              <a:rPr lang="en-US" dirty="0" smtClean="0"/>
              <a:t>Male produces the sperm cells</a:t>
            </a:r>
            <a:endParaRPr lang="en-US" dirty="0"/>
          </a:p>
          <a:p>
            <a:r>
              <a:rPr lang="en-US" dirty="0" smtClean="0"/>
              <a:t>Sperm and egg cells are called sex cells, or Gametes</a:t>
            </a:r>
          </a:p>
          <a:p>
            <a:r>
              <a:rPr lang="en-US" dirty="0" smtClean="0"/>
              <a:t>Gametes usually contain half the number of chromosomes than non-sex cells of the organism</a:t>
            </a:r>
          </a:p>
          <a:p>
            <a:pPr lvl="1"/>
            <a:r>
              <a:rPr lang="en-US" dirty="0" smtClean="0"/>
              <a:t>For example: human gametes have 23 chromosomes, while human body cells have 46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49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Meiosis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nucleus divides to form the gametes; this process is called meiosis</a:t>
            </a:r>
          </a:p>
          <a:p>
            <a:endParaRPr lang="en-US" dirty="0"/>
          </a:p>
          <a:p>
            <a:r>
              <a:rPr lang="en-US" dirty="0" smtClean="0"/>
              <a:t>Meiosis begins after the chromosomes have been copied </a:t>
            </a:r>
          </a:p>
          <a:p>
            <a:endParaRPr lang="en-US" dirty="0"/>
          </a:p>
          <a:p>
            <a:r>
              <a:rPr lang="en-US" dirty="0" smtClean="0"/>
              <a:t>A nucleus forms around paired up chromosomes and then and divides to make 2 new cells</a:t>
            </a:r>
          </a:p>
          <a:p>
            <a:endParaRPr lang="en-US" dirty="0"/>
          </a:p>
          <a:p>
            <a:r>
              <a:rPr lang="en-US" dirty="0" smtClean="0"/>
              <a:t>Next, each new cell divides again to make 4 sex cells</a:t>
            </a:r>
          </a:p>
        </p:txBody>
      </p:sp>
    </p:spTree>
    <p:extLst>
      <p:ext uri="{BB962C8B-B14F-4D97-AF65-F5344CB8AC3E}">
        <p14:creationId xmlns:p14="http://schemas.microsoft.com/office/powerpoint/2010/main" val="387180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of Meiosis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52600"/>
            <a:ext cx="8229600" cy="48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399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33400"/>
            <a:ext cx="7246213" cy="611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911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Fertilization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process by which a sperm cell and an egg cell join to form one cell </a:t>
            </a:r>
          </a:p>
          <a:p>
            <a:endParaRPr lang="en-US" dirty="0"/>
          </a:p>
          <a:p>
            <a:r>
              <a:rPr lang="en-US" dirty="0" smtClean="0"/>
              <a:t>This new cell, called a zygote, then begins to develop into a new organism</a:t>
            </a:r>
          </a:p>
          <a:p>
            <a:endParaRPr lang="en-US" dirty="0"/>
          </a:p>
          <a:p>
            <a:r>
              <a:rPr lang="en-US" dirty="0" smtClean="0"/>
              <a:t>2 types of fertilization:</a:t>
            </a:r>
          </a:p>
          <a:p>
            <a:pPr lvl="1"/>
            <a:r>
              <a:rPr lang="en-US" dirty="0" smtClean="0"/>
              <a:t>External – the egg is fertilized outside the female body</a:t>
            </a:r>
          </a:p>
          <a:p>
            <a:pPr lvl="1"/>
            <a:r>
              <a:rPr lang="en-US" dirty="0" smtClean="0"/>
              <a:t>Internal – the egg is fertilized inside the female body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75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Chromosome</a:t>
            </a:r>
          </a:p>
          <a:p>
            <a:r>
              <a:rPr lang="en-US" dirty="0" smtClean="0"/>
              <a:t>Mitosis</a:t>
            </a:r>
          </a:p>
          <a:p>
            <a:r>
              <a:rPr lang="en-US" dirty="0" smtClean="0"/>
              <a:t>Gamete</a:t>
            </a:r>
          </a:p>
          <a:p>
            <a:r>
              <a:rPr lang="en-US" dirty="0" smtClean="0"/>
              <a:t>Meiosis</a:t>
            </a:r>
          </a:p>
          <a:p>
            <a:endParaRPr lang="en-US" dirty="0"/>
          </a:p>
          <a:p>
            <a:r>
              <a:rPr lang="en-US" dirty="0" smtClean="0"/>
              <a:t>Self Check Questions pg. 197</a:t>
            </a:r>
          </a:p>
          <a:p>
            <a:r>
              <a:rPr lang="en-US" dirty="0" smtClean="0"/>
              <a:t>COMPLETE SENTENCES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27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9.3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do animals grow and develop?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18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Zygote to Embryo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new animal begins as a zygote, a single cell that contains a complete set of chromosomes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The zygote divides to form two identical cells that are attached to each other</a:t>
            </a:r>
          </a:p>
          <a:p>
            <a:r>
              <a:rPr lang="en-US" dirty="0" smtClean="0"/>
              <a:t>Then those two cells divide, then divide again…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This process is repeated many times</a:t>
            </a:r>
          </a:p>
          <a:p>
            <a:r>
              <a:rPr lang="en-US" dirty="0" smtClean="0"/>
              <a:t>Eventually, the zygote divides into millions of cells that make up an embryo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6882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embryo’s cells gradually take on different shapes and functions</a:t>
            </a:r>
          </a:p>
          <a:p>
            <a:endParaRPr lang="en-US" dirty="0"/>
          </a:p>
          <a:p>
            <a:r>
              <a:rPr lang="en-US" dirty="0" smtClean="0"/>
              <a:t>Each cell will have a specific job and function</a:t>
            </a:r>
          </a:p>
          <a:p>
            <a:endParaRPr lang="en-US" dirty="0"/>
          </a:p>
          <a:p>
            <a:r>
              <a:rPr lang="en-US" dirty="0" smtClean="0"/>
              <a:t>The cells will start to form the eyes, mouth, heart, stomach, etc.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54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most animals, embryos develop in eggs </a:t>
            </a:r>
          </a:p>
          <a:p>
            <a:endParaRPr lang="en-US" dirty="0"/>
          </a:p>
          <a:p>
            <a:r>
              <a:rPr lang="en-US" dirty="0" smtClean="0"/>
              <a:t>Some species lay thousands of eggs at one time (fish), which increases the chances of survival</a:t>
            </a:r>
          </a:p>
          <a:p>
            <a:endParaRPr lang="en-US" dirty="0"/>
          </a:p>
          <a:p>
            <a:r>
              <a:rPr lang="en-US" dirty="0" smtClean="0"/>
              <a:t>While other species will lay fewer eggs at a time (turtles, snakes, etc.)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03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Mammal Offspring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Mammals produce very few offspring at one time</a:t>
            </a:r>
          </a:p>
          <a:p>
            <a:endParaRPr lang="en-US" dirty="0" smtClean="0"/>
          </a:p>
          <a:p>
            <a:r>
              <a:rPr lang="en-US" dirty="0" smtClean="0"/>
              <a:t>Most mammals take care of their young for long periods of time, unlike other animals who abandon their young</a:t>
            </a:r>
          </a:p>
          <a:p>
            <a:endParaRPr lang="en-US" dirty="0"/>
          </a:p>
          <a:p>
            <a:r>
              <a:rPr lang="en-US" dirty="0" smtClean="0"/>
              <a:t>Taking care of offspring helps protect them from danger and increases their chance of survival</a:t>
            </a:r>
          </a:p>
          <a:p>
            <a:endParaRPr lang="en-US" dirty="0"/>
          </a:p>
          <a:p>
            <a:r>
              <a:rPr lang="en-US" dirty="0" smtClean="0"/>
              <a:t>Survival is the key to ensure your species carries 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70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Gestation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 mammals have different gestation times</a:t>
            </a:r>
          </a:p>
          <a:p>
            <a:endParaRPr lang="en-US" dirty="0"/>
          </a:p>
          <a:p>
            <a:r>
              <a:rPr lang="en-US" dirty="0" smtClean="0"/>
              <a:t>Gestation time depends on the size of the animal</a:t>
            </a:r>
          </a:p>
          <a:p>
            <a:endParaRPr lang="en-US" dirty="0"/>
          </a:p>
          <a:p>
            <a:r>
              <a:rPr lang="en-US" dirty="0" smtClean="0"/>
              <a:t>Gestation time is the period of time from fertilization of an egg until birth occurs</a:t>
            </a:r>
          </a:p>
          <a:p>
            <a:endParaRPr lang="en-US" dirty="0"/>
          </a:p>
          <a:p>
            <a:r>
              <a:rPr lang="en-US" dirty="0" smtClean="0"/>
              <a:t>In general, the larger the mammal, the longer the gestation period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60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Cell Differentiation</a:t>
            </a:r>
          </a:p>
          <a:p>
            <a:r>
              <a:rPr lang="en-US" dirty="0" smtClean="0"/>
              <a:t>Gestation time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Self Check Questions  pg. 202</a:t>
            </a:r>
          </a:p>
          <a:p>
            <a:r>
              <a:rPr lang="en-US" smtClean="0"/>
              <a:t>COMPLETE SENTENCES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64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163</TotalTime>
  <Words>1027</Words>
  <Application>Microsoft Office PowerPoint</Application>
  <PresentationFormat>On-screen Show (4:3)</PresentationFormat>
  <Paragraphs>185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Apothecary</vt:lpstr>
      <vt:lpstr>Reproduction, Growth and Development</vt:lpstr>
      <vt:lpstr>Learning Targets</vt:lpstr>
      <vt:lpstr>Asexual Reproduction</vt:lpstr>
      <vt:lpstr>sexual Reproduction</vt:lpstr>
      <vt:lpstr>Where does life come from?</vt:lpstr>
      <vt:lpstr>Spontaneous Generation n</vt:lpstr>
      <vt:lpstr>DNA</vt:lpstr>
      <vt:lpstr>DNA Model</vt:lpstr>
      <vt:lpstr>DNA and reproduction</vt:lpstr>
      <vt:lpstr>The advantage of diversity</vt:lpstr>
      <vt:lpstr>Vocabulary</vt:lpstr>
      <vt:lpstr>How do organisms reproduce?</vt:lpstr>
      <vt:lpstr>Asexual Reproduction </vt:lpstr>
      <vt:lpstr>What reproduces asexually?</vt:lpstr>
      <vt:lpstr>Pros and Cons</vt:lpstr>
      <vt:lpstr>Mitosis</vt:lpstr>
      <vt:lpstr>Image of Mitosis</vt:lpstr>
      <vt:lpstr>Sexual reproduction</vt:lpstr>
      <vt:lpstr>What’s involved in sexual reproduction?</vt:lpstr>
      <vt:lpstr>Meiosis</vt:lpstr>
      <vt:lpstr>Image of Meiosis</vt:lpstr>
      <vt:lpstr>PowerPoint Presentation</vt:lpstr>
      <vt:lpstr>Fertilization</vt:lpstr>
      <vt:lpstr>Vocabulary</vt:lpstr>
      <vt:lpstr>How do animals grow and develop?</vt:lpstr>
      <vt:lpstr>Zygote to Embryo</vt:lpstr>
      <vt:lpstr>Differentiation</vt:lpstr>
      <vt:lpstr>Development</vt:lpstr>
      <vt:lpstr>Mammal Offspring</vt:lpstr>
      <vt:lpstr>Gestation</vt:lpstr>
      <vt:lpstr>Vocabulary</vt:lpstr>
    </vt:vector>
  </TitlesOfParts>
  <Company>West Muskingum Local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Reproduction, Growth and Development</dc:title>
  <dc:creator>Coach Ketcham</dc:creator>
  <cp:lastModifiedBy>MIRANDA KETCHAM</cp:lastModifiedBy>
  <cp:revision>17</cp:revision>
  <dcterms:created xsi:type="dcterms:W3CDTF">2014-04-06T23:51:45Z</dcterms:created>
  <dcterms:modified xsi:type="dcterms:W3CDTF">2014-04-07T18:04:20Z</dcterms:modified>
</cp:coreProperties>
</file>