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1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2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3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65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4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0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3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7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8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8A716-3FDF-4533-AF1E-11BCC45B13EB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C8B36-82B3-4BB2-BB37-D351C7164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4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Biology Sponge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03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1" y="1403796"/>
            <a:ext cx="10903039" cy="52030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Write down all questions and answers.</a:t>
            </a:r>
          </a:p>
          <a:p>
            <a:pPr marL="514350" indent="-514350">
              <a:buAutoNum type="arabicPeriod"/>
            </a:pPr>
            <a:r>
              <a:rPr lang="en-US" dirty="0"/>
              <a:t>Graphs, charts, and calculations are what form of data?</a:t>
            </a:r>
          </a:p>
          <a:p>
            <a:pPr marL="0" indent="0">
              <a:buNone/>
            </a:pPr>
            <a:r>
              <a:rPr lang="en-US" dirty="0"/>
              <a:t>    a. variable</a:t>
            </a:r>
          </a:p>
          <a:p>
            <a:pPr marL="0" indent="0">
              <a:buNone/>
            </a:pPr>
            <a:r>
              <a:rPr lang="en-US" dirty="0"/>
              <a:t>    b. quantitative data</a:t>
            </a:r>
          </a:p>
          <a:p>
            <a:pPr marL="0" indent="0">
              <a:buNone/>
            </a:pPr>
            <a:r>
              <a:rPr lang="en-US" dirty="0"/>
              <a:t>    c. </a:t>
            </a:r>
            <a:r>
              <a:rPr lang="en-US"/>
              <a:t>qualitative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If data from repeated experiments do not support the hypothesis,     what is the scientist’s next step?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The single factor that is altered in an experiment is the 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94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Blue book p.29 questions 15-19.</a:t>
            </a:r>
          </a:p>
          <a:p>
            <a:pPr marL="0" indent="0">
              <a:buNone/>
            </a:pPr>
            <a:r>
              <a:rPr lang="en-US" dirty="0"/>
              <a:t>(You can just write out the correct answers).</a:t>
            </a:r>
          </a:p>
        </p:txBody>
      </p:sp>
    </p:spTree>
    <p:extLst>
      <p:ext uri="{BB962C8B-B14F-4D97-AF65-F5344CB8AC3E}">
        <p14:creationId xmlns:p14="http://schemas.microsoft.com/office/powerpoint/2010/main" val="181835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the following:</a:t>
            </a:r>
          </a:p>
          <a:p>
            <a:pPr marL="514350" indent="-514350">
              <a:buAutoNum type="arabicPeriod"/>
            </a:pPr>
            <a:r>
              <a:rPr lang="en-US" dirty="0"/>
              <a:t>1m = _____________cm</a:t>
            </a:r>
          </a:p>
          <a:p>
            <a:pPr marL="514350" indent="-514350">
              <a:buAutoNum type="arabicPeriod" startAt="2"/>
            </a:pPr>
            <a:r>
              <a:rPr lang="en-US" dirty="0"/>
              <a:t>1cm = ____________mm</a:t>
            </a:r>
          </a:p>
          <a:p>
            <a:pPr marL="514350" indent="-514350">
              <a:buAutoNum type="arabicPeriod" startAt="2"/>
            </a:pPr>
            <a:r>
              <a:rPr lang="en-US" dirty="0"/>
              <a:t>1dm = ____________cm</a:t>
            </a:r>
          </a:p>
          <a:p>
            <a:pPr marL="514350" indent="-514350">
              <a:buAutoNum type="arabicPeriod" startAt="2"/>
            </a:pPr>
            <a:r>
              <a:rPr lang="en-US"/>
              <a:t>1dm = ____________mm</a:t>
            </a:r>
          </a:p>
        </p:txBody>
      </p:sp>
    </p:spTree>
    <p:extLst>
      <p:ext uri="{BB962C8B-B14F-4D97-AF65-F5344CB8AC3E}">
        <p14:creationId xmlns:p14="http://schemas.microsoft.com/office/powerpoint/2010/main" val="56873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825" y="2163652"/>
            <a:ext cx="8643392" cy="325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3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The _____ is a metric unit of volume.</a:t>
            </a:r>
          </a:p>
          <a:p>
            <a:pPr marL="514350" indent="-514350">
              <a:buAutoNum type="arabicPeriod"/>
            </a:pPr>
            <a:r>
              <a:rPr lang="en-US" dirty="0"/>
              <a:t>The ______ is a metric unit for mass.</a:t>
            </a:r>
          </a:p>
          <a:p>
            <a:pPr marL="514350" indent="-514350">
              <a:buAutoNum type="arabicPeriod" startAt="3"/>
            </a:pPr>
            <a:r>
              <a:rPr lang="en-US" dirty="0"/>
              <a:t>The ______ is a metric unit for length.</a:t>
            </a:r>
          </a:p>
          <a:p>
            <a:pPr marL="514350" indent="-514350">
              <a:buAutoNum type="arabicPeriod" startAt="3"/>
            </a:pPr>
            <a:r>
              <a:rPr lang="en-US" dirty="0"/>
              <a:t>The ________group is used to test the effect of the independent variable.</a:t>
            </a:r>
          </a:p>
          <a:p>
            <a:pPr marL="514350" indent="-514350">
              <a:buAutoNum type="arabicPeriod" startAt="3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1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Refer to the chart</a:t>
            </a:r>
          </a:p>
          <a:p>
            <a:pPr marL="514350" indent="-514350">
              <a:buAutoNum type="arabicPeriod"/>
            </a:pPr>
            <a:r>
              <a:rPr lang="en-US" dirty="0"/>
              <a:t>What is the dependent variable?</a:t>
            </a:r>
          </a:p>
          <a:p>
            <a:pPr marL="514350" indent="-514350">
              <a:buAutoNum type="arabicPeriod"/>
            </a:pPr>
            <a:r>
              <a:rPr lang="en-US" dirty="0"/>
              <a:t>What is the independent variable?</a:t>
            </a:r>
          </a:p>
          <a:p>
            <a:pPr marL="514350" indent="-514350">
              <a:buAutoNum type="arabicPeriod"/>
            </a:pPr>
            <a:r>
              <a:rPr lang="en-US" dirty="0"/>
              <a:t>What is the optimum temperature for clam development?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504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1494" y="1010995"/>
            <a:ext cx="6582576" cy="553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3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494" y="160636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What is the dependent variable?</a:t>
            </a:r>
          </a:p>
          <a:p>
            <a:pPr marL="0" indent="0">
              <a:buNone/>
            </a:pPr>
            <a:r>
              <a:rPr lang="en-US" dirty="0"/>
              <a:t>2. Does the price per bushel always increase and decrease with demand?</a:t>
            </a:r>
          </a:p>
          <a:p>
            <a:pPr marL="0" indent="0">
              <a:buNone/>
            </a:pPr>
            <a:r>
              <a:rPr lang="en-US"/>
              <a:t>3. What </a:t>
            </a:r>
            <a:r>
              <a:rPr lang="en-US" dirty="0"/>
              <a:t>is the quantity demanded when the price is $5 per bushel?</a:t>
            </a:r>
          </a:p>
          <a:p>
            <a:pPr marL="0" indent="0">
              <a:buNone/>
            </a:pPr>
            <a:r>
              <a:rPr lang="en-US" dirty="0"/>
              <a:t>4. What is the price per bushel when the quantity demanded is 80?</a:t>
            </a:r>
          </a:p>
        </p:txBody>
      </p:sp>
    </p:spTree>
    <p:extLst>
      <p:ext uri="{BB962C8B-B14F-4D97-AF65-F5344CB8AC3E}">
        <p14:creationId xmlns:p14="http://schemas.microsoft.com/office/powerpoint/2010/main" val="1208369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2DE21-6C44-4046-BDB3-6D6AA26D6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0CD1D-F086-4FE6-A0C7-7BFEA0C6F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Living thing adjust to a stimulus by a reaction called ___________.</a:t>
            </a:r>
          </a:p>
          <a:p>
            <a:pPr marL="0" indent="0">
              <a:buNone/>
            </a:pPr>
            <a:r>
              <a:rPr lang="en-US" dirty="0"/>
              <a:t>       a. growth</a:t>
            </a:r>
          </a:p>
          <a:p>
            <a:pPr marL="0" indent="0">
              <a:buNone/>
            </a:pPr>
            <a:r>
              <a:rPr lang="en-US" dirty="0"/>
              <a:t>        b. environment</a:t>
            </a:r>
          </a:p>
          <a:p>
            <a:pPr marL="0" indent="0">
              <a:buNone/>
            </a:pPr>
            <a:r>
              <a:rPr lang="en-US" dirty="0"/>
              <a:t>        c. response</a:t>
            </a:r>
          </a:p>
          <a:p>
            <a:pPr marL="0" indent="0">
              <a:buNone/>
            </a:pPr>
            <a:r>
              <a:rPr lang="en-US" dirty="0"/>
              <a:t>2.Living things change during their lives through</a:t>
            </a:r>
          </a:p>
          <a:p>
            <a:pPr marL="0" indent="0">
              <a:buNone/>
            </a:pPr>
            <a:r>
              <a:rPr lang="en-US" dirty="0"/>
              <a:t>     a. reproduction</a:t>
            </a:r>
          </a:p>
          <a:p>
            <a:pPr marL="0" indent="0">
              <a:buNone/>
            </a:pPr>
            <a:r>
              <a:rPr lang="en-US" dirty="0"/>
              <a:t>     b. adaptation and organization</a:t>
            </a:r>
          </a:p>
          <a:p>
            <a:pPr marL="0" indent="0">
              <a:buNone/>
            </a:pPr>
            <a:r>
              <a:rPr lang="en-US" dirty="0"/>
              <a:t>     c. growth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3755975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292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Biology Sponge</vt:lpstr>
      <vt:lpstr>August 21</vt:lpstr>
      <vt:lpstr>Aug 22</vt:lpstr>
      <vt:lpstr>Aug 23</vt:lpstr>
      <vt:lpstr>Aug 28</vt:lpstr>
      <vt:lpstr>Aug 27</vt:lpstr>
      <vt:lpstr>Aug 28</vt:lpstr>
      <vt:lpstr>Aug 29</vt:lpstr>
      <vt:lpstr>Aug 29</vt:lpstr>
      <vt:lpstr>Sep 3</vt:lpstr>
    </vt:vector>
  </TitlesOfParts>
  <Company>Temecula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Sponge</dc:title>
  <dc:creator>Teresa Childs</dc:creator>
  <cp:lastModifiedBy>Teresa Childs</cp:lastModifiedBy>
  <cp:revision>15</cp:revision>
  <dcterms:created xsi:type="dcterms:W3CDTF">2019-08-20T20:37:16Z</dcterms:created>
  <dcterms:modified xsi:type="dcterms:W3CDTF">2019-09-03T15:44:46Z</dcterms:modified>
</cp:coreProperties>
</file>