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Montserrat"/>
      <p:regular r:id="rId28"/>
      <p:bold r:id="rId29"/>
      <p:italic r:id="rId30"/>
      <p:boldItalic r:id="rId31"/>
    </p:embeddedFont>
    <p:embeddedFont>
      <p:font typeface="Nunito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321E4D4-3BD6-4490-ABE2-5070ED790E1B}">
  <a:tblStyle styleId="{7321E4D4-3BD6-4490-ABE2-5070ED790E1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Montserrat-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ontserrat-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5.xml"/><Relationship Id="rId33" Type="http://schemas.openxmlformats.org/officeDocument/2006/relationships/font" Target="fonts/NunitoSans-bold.fntdata"/><Relationship Id="rId10" Type="http://schemas.openxmlformats.org/officeDocument/2006/relationships/slide" Target="slides/slide4.xml"/><Relationship Id="rId32" Type="http://schemas.openxmlformats.org/officeDocument/2006/relationships/font" Target="fonts/NunitoSans-regular.fntdata"/><Relationship Id="rId13" Type="http://schemas.openxmlformats.org/officeDocument/2006/relationships/slide" Target="slides/slide7.xml"/><Relationship Id="rId35" Type="http://schemas.openxmlformats.org/officeDocument/2006/relationships/font" Target="fonts/NunitoSans-boldItalic.fntdata"/><Relationship Id="rId12" Type="http://schemas.openxmlformats.org/officeDocument/2006/relationships/slide" Target="slides/slide6.xml"/><Relationship Id="rId34" Type="http://schemas.openxmlformats.org/officeDocument/2006/relationships/font" Target="fonts/NunitoSans-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48159fcdf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48159fcdf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48159fcdf8_1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48159fcdf8_1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48159fcdf8_1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48159fcdf8_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12 = 3 x 4. </a:t>
            </a:r>
            <a:r>
              <a:rPr lang="en-GB">
                <a:solidFill>
                  <a:schemeClr val="dk1"/>
                </a:solidFill>
              </a:rPr>
              <a:t>Play this slide through to get a feel for the routine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48159fcdf8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48159fcdf8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5 x 3 = 15. </a:t>
            </a:r>
            <a:r>
              <a:rPr lang="en-GB">
                <a:solidFill>
                  <a:schemeClr val="dk1"/>
                </a:solidFill>
              </a:rPr>
              <a:t>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48159fcdf8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48159fcdf8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28 = 32 - 4. </a:t>
            </a:r>
            <a:r>
              <a:rPr lang="en-GB">
                <a:solidFill>
                  <a:schemeClr val="dk1"/>
                </a:solidFill>
              </a:rPr>
              <a:t>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48159fcdf8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48159fcdf8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36 = 6 x 6. </a:t>
            </a:r>
            <a:r>
              <a:rPr lang="en-GB">
                <a:solidFill>
                  <a:schemeClr val="dk1"/>
                </a:solidFill>
              </a:rPr>
              <a:t>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48159fcdf8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48159fcdf8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49 = 42 + 7. </a:t>
            </a:r>
            <a:r>
              <a:rPr lang="en-GB">
                <a:solidFill>
                  <a:schemeClr val="dk1"/>
                </a:solidFill>
              </a:rPr>
              <a:t>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48159fcdf8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48159fcdf8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24 = 8 x 3. </a:t>
            </a:r>
            <a:r>
              <a:rPr lang="en-GB">
                <a:solidFill>
                  <a:schemeClr val="dk1"/>
                </a:solidFill>
              </a:rPr>
              <a:t>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48159fcdf8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48159fcdf8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3 x 8 = 32 - 8 </a:t>
            </a:r>
            <a:r>
              <a:rPr lang="en-GB">
                <a:solidFill>
                  <a:schemeClr val="dk1"/>
                </a:solidFill>
              </a:rPr>
              <a:t>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48159fcdf8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48159fcdf8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6 x 7 = 35 + 7 (Using a known fact to work out an unknown fact). </a:t>
            </a:r>
            <a:r>
              <a:rPr lang="en-GB">
                <a:solidFill>
                  <a:schemeClr val="dk1"/>
                </a:solidFill>
              </a:rPr>
              <a:t>P</a:t>
            </a:r>
            <a:r>
              <a:rPr lang="en-GB">
                <a:solidFill>
                  <a:schemeClr val="dk1"/>
                </a:solidFill>
              </a:rPr>
              <a:t>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48159fcdf8_1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48159fcdf8_1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9 x 5 = 50 - 5 </a:t>
            </a:r>
            <a:r>
              <a:rPr lang="en-GB">
                <a:solidFill>
                  <a:schemeClr val="dk1"/>
                </a:solidFill>
              </a:rPr>
              <a:t>(Thinking about tens when we multiply by 9)...</a:t>
            </a:r>
            <a:r>
              <a:rPr lang="en-GB">
                <a:solidFill>
                  <a:schemeClr val="dk1"/>
                </a:solidFill>
              </a:rPr>
              <a:t> 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48621d46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48621d46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Double and half strategy! </a:t>
            </a:r>
            <a:r>
              <a:rPr b="1" lang="en-GB"/>
              <a:t>12 x 4 = 6 x 8</a:t>
            </a:r>
            <a:r>
              <a:rPr lang="en-GB"/>
              <a:t> - </a:t>
            </a:r>
            <a:r>
              <a:rPr lang="en-GB">
                <a:solidFill>
                  <a:schemeClr val="dk1"/>
                </a:solidFill>
              </a:rPr>
              <a:t> 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4a9165807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4a916580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Double and half strategy! </a:t>
            </a:r>
            <a:r>
              <a:rPr b="1" lang="en-GB"/>
              <a:t>50 x 8 = 25 x 16</a:t>
            </a:r>
            <a:r>
              <a:rPr lang="en-GB"/>
              <a:t> … pause when the last blue door remains and have them find as many possible solutions as possible. “If blue is _, then yellow must be _”</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25bac7d1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25bac7d1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Double and half strategy! </a:t>
            </a:r>
            <a:r>
              <a:rPr b="1" lang="en-GB"/>
              <a:t>18 x 3 = 9 x 6</a:t>
            </a:r>
            <a:r>
              <a:rPr lang="en-GB"/>
              <a:t> - </a:t>
            </a:r>
            <a:r>
              <a:rPr lang="en-GB">
                <a:solidFill>
                  <a:schemeClr val="dk1"/>
                </a:solidFill>
              </a:rPr>
              <a:t> pause when the last blue door remains and have them find as many possible solutions as possible. “If blue is _, then yellow must be _”</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25bac7d16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25bac7d16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Double and half strategy! </a:t>
            </a:r>
            <a:r>
              <a:rPr b="1" lang="en-GB"/>
              <a:t>7</a:t>
            </a:r>
            <a:r>
              <a:rPr b="1" lang="en-GB"/>
              <a:t> x 12 = 14 x 6</a:t>
            </a:r>
            <a:r>
              <a:rPr lang="en-GB"/>
              <a:t> … pause when the last blue door remains and have them find as many possible solutions as possible. “If blue is _, then yellow must be _”</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25bac7d16d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25bac7d16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Double and half strategy! </a:t>
            </a:r>
            <a:r>
              <a:rPr b="1" lang="en-GB"/>
              <a:t>25 x 32 = 50 x 16 = 100 x 8</a:t>
            </a:r>
            <a:r>
              <a:rPr lang="en-GB"/>
              <a:t> … pause when the last blue door remains and have them find as many possible solutions as possible. “If blue is _, then yellow must be _”</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48159fcdf8_1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48159fcdf8_1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48159fcdf8_1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48159fcdf8_1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25bac7d16d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25bac7d16d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25bac7d16d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25bac7d16d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48159fcdf8_1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48159fcdf8_1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Print these doors and hand some to each group. Have them create balanced equations and then cover one number with the yellow door. Then have groups rotate to another group to solve!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 y="0"/>
            <a:ext cx="9143982"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543450" y="242575"/>
            <a:ext cx="82554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Nunito Sans"/>
                <a:ea typeface="Nunito Sans"/>
                <a:cs typeface="Nunito Sans"/>
                <a:sym typeface="Nunito Sans"/>
              </a:rPr>
              <a:t>Play through the slides on the projector. After each reveal, ask the students what they are noticing, what they are wondering, and what their predictions are. </a:t>
            </a:r>
            <a:r>
              <a:rPr b="1" lang="en-GB">
                <a:latin typeface="Nunito Sans"/>
                <a:ea typeface="Nunito Sans"/>
                <a:cs typeface="Nunito Sans"/>
                <a:sym typeface="Nunito Sans"/>
              </a:rPr>
              <a:t>The introduction slide plays you through the steps. It might be useful to work through this prior to using it with your class</a:t>
            </a:r>
            <a:endParaRPr b="1">
              <a:latin typeface="Nunito Sans"/>
              <a:ea typeface="Nunito Sans"/>
              <a:cs typeface="Nunito Sans"/>
              <a:sym typeface="Nunito Sans"/>
            </a:endParaRPr>
          </a:p>
          <a:p>
            <a:pPr indent="0" lvl="0" marL="0" rtl="0" algn="l">
              <a:spcBef>
                <a:spcPts val="0"/>
              </a:spcBef>
              <a:spcAft>
                <a:spcPts val="0"/>
              </a:spcAft>
              <a:buNone/>
            </a:pPr>
            <a:r>
              <a:t/>
            </a:r>
            <a:endParaRPr>
              <a:latin typeface="Nunito Sans"/>
              <a:ea typeface="Nunito Sans"/>
              <a:cs typeface="Nunito Sans"/>
              <a:sym typeface="Nunito Sans"/>
            </a:endParaRPr>
          </a:p>
          <a:p>
            <a:pPr indent="0" lvl="0" marL="0" rtl="0" algn="l">
              <a:spcBef>
                <a:spcPts val="0"/>
              </a:spcBef>
              <a:spcAft>
                <a:spcPts val="0"/>
              </a:spcAft>
              <a:buNone/>
            </a:pPr>
            <a:r>
              <a:rPr lang="en-GB">
                <a:latin typeface="Nunito Sans"/>
                <a:ea typeface="Nunito Sans"/>
                <a:cs typeface="Nunito Sans"/>
                <a:sym typeface="Nunito Sans"/>
              </a:rPr>
              <a:t>Annotate their thinking on the board. The aim is to try and collect as many </a:t>
            </a:r>
            <a:r>
              <a:rPr b="1" lang="en-GB">
                <a:latin typeface="Nunito Sans"/>
                <a:ea typeface="Nunito Sans"/>
                <a:cs typeface="Nunito Sans"/>
                <a:sym typeface="Nunito Sans"/>
              </a:rPr>
              <a:t>*possibilities*</a:t>
            </a:r>
            <a:r>
              <a:rPr lang="en-GB">
                <a:latin typeface="Nunito Sans"/>
                <a:ea typeface="Nunito Sans"/>
                <a:cs typeface="Nunito Sans"/>
                <a:sym typeface="Nunito Sans"/>
              </a:rPr>
              <a:t> to choose from and gradually eliminate them after each reveal. </a:t>
            </a:r>
            <a:endParaRPr>
              <a:latin typeface="Nunito Sans"/>
              <a:ea typeface="Nunito Sans"/>
              <a:cs typeface="Nunito Sans"/>
              <a:sym typeface="Nunito Sans"/>
            </a:endParaRPr>
          </a:p>
          <a:p>
            <a:pPr indent="0" lvl="0" marL="0" rtl="0" algn="l">
              <a:spcBef>
                <a:spcPts val="0"/>
              </a:spcBef>
              <a:spcAft>
                <a:spcPts val="0"/>
              </a:spcAft>
              <a:buNone/>
            </a:pPr>
            <a:r>
              <a:t/>
            </a:r>
            <a:endParaRPr>
              <a:latin typeface="Nunito Sans"/>
              <a:ea typeface="Nunito Sans"/>
              <a:cs typeface="Nunito Sans"/>
              <a:sym typeface="Nunito Sans"/>
            </a:endParaRPr>
          </a:p>
          <a:p>
            <a:pPr indent="0" lvl="0" marL="0" rtl="0" algn="l">
              <a:spcBef>
                <a:spcPts val="0"/>
              </a:spcBef>
              <a:spcAft>
                <a:spcPts val="0"/>
              </a:spcAft>
              <a:buNone/>
            </a:pPr>
            <a:r>
              <a:rPr lang="en-GB">
                <a:latin typeface="Nunito Sans"/>
                <a:ea typeface="Nunito Sans"/>
                <a:cs typeface="Nunito Sans"/>
                <a:sym typeface="Nunito Sans"/>
              </a:rPr>
              <a:t>Be sure to pause when there is one blue door remaining. This is a key part of the task as it allows students to think </a:t>
            </a:r>
            <a:r>
              <a:rPr b="1" lang="en-GB">
                <a:latin typeface="Nunito Sans"/>
                <a:ea typeface="Nunito Sans"/>
                <a:cs typeface="Nunito Sans"/>
                <a:sym typeface="Nunito Sans"/>
              </a:rPr>
              <a:t>divergently</a:t>
            </a:r>
            <a:r>
              <a:rPr lang="en-GB">
                <a:latin typeface="Nunito Sans"/>
                <a:ea typeface="Nunito Sans"/>
                <a:cs typeface="Nunito Sans"/>
                <a:sym typeface="Nunito Sans"/>
              </a:rPr>
              <a:t> about the possible solutions. Use a prompt like: “If blue = __ , then yellow must = __”.</a:t>
            </a:r>
            <a:endParaRPr>
              <a:latin typeface="Nunito Sans"/>
              <a:ea typeface="Nunito Sans"/>
              <a:cs typeface="Nunito Sans"/>
              <a:sym typeface="Nunito Sans"/>
            </a:endParaRPr>
          </a:p>
          <a:p>
            <a:pPr indent="0" lvl="0" marL="0" rtl="0" algn="l">
              <a:spcBef>
                <a:spcPts val="0"/>
              </a:spcBef>
              <a:spcAft>
                <a:spcPts val="0"/>
              </a:spcAft>
              <a:buNone/>
            </a:pPr>
            <a:r>
              <a:t/>
            </a:r>
            <a:endParaRPr>
              <a:latin typeface="Nunito Sans"/>
              <a:ea typeface="Nunito Sans"/>
              <a:cs typeface="Nunito Sans"/>
              <a:sym typeface="Nunito Sans"/>
            </a:endParaRPr>
          </a:p>
          <a:p>
            <a:pPr indent="0" lvl="0" marL="0" rtl="0" algn="l">
              <a:spcBef>
                <a:spcPts val="0"/>
              </a:spcBef>
              <a:spcAft>
                <a:spcPts val="0"/>
              </a:spcAft>
              <a:buNone/>
            </a:pPr>
            <a:r>
              <a:rPr lang="en-GB">
                <a:latin typeface="Nunito Sans"/>
                <a:ea typeface="Nunito Sans"/>
                <a:cs typeface="Nunito Sans"/>
                <a:sym typeface="Nunito Sans"/>
              </a:rPr>
              <a:t>Then, as you remove the final blue door, students must think </a:t>
            </a:r>
            <a:r>
              <a:rPr b="1" lang="en-GB">
                <a:latin typeface="Nunito Sans"/>
                <a:ea typeface="Nunito Sans"/>
                <a:cs typeface="Nunito Sans"/>
                <a:sym typeface="Nunito Sans"/>
              </a:rPr>
              <a:t>convirgently</a:t>
            </a:r>
            <a:r>
              <a:rPr lang="en-GB">
                <a:latin typeface="Nunito Sans"/>
                <a:ea typeface="Nunito Sans"/>
                <a:cs typeface="Nunito Sans"/>
                <a:sym typeface="Nunito Sans"/>
              </a:rPr>
              <a:t> to work out the only correct answer. </a:t>
            </a:r>
            <a:endParaRPr>
              <a:latin typeface="Nunito Sans"/>
              <a:ea typeface="Nunito Sans"/>
              <a:cs typeface="Nunito Sans"/>
              <a:sym typeface="Nunito Sans"/>
            </a:endParaRPr>
          </a:p>
          <a:p>
            <a:pPr indent="0" lvl="0" marL="0" rtl="0" algn="l">
              <a:spcBef>
                <a:spcPts val="0"/>
              </a:spcBef>
              <a:spcAft>
                <a:spcPts val="0"/>
              </a:spcAft>
              <a:buNone/>
            </a:pPr>
            <a:r>
              <a:t/>
            </a:r>
            <a:endParaRPr>
              <a:latin typeface="Nunito Sans"/>
              <a:ea typeface="Nunito Sans"/>
              <a:cs typeface="Nunito Sans"/>
              <a:sym typeface="Nunito Sans"/>
            </a:endParaRPr>
          </a:p>
          <a:p>
            <a:pPr indent="0" lvl="0" marL="0" rtl="0" algn="l">
              <a:spcBef>
                <a:spcPts val="0"/>
              </a:spcBef>
              <a:spcAft>
                <a:spcPts val="0"/>
              </a:spcAft>
              <a:buNone/>
            </a:pPr>
            <a:r>
              <a:rPr lang="en-GB">
                <a:latin typeface="Nunito Sans"/>
                <a:ea typeface="Nunito Sans"/>
                <a:cs typeface="Nunito Sans"/>
                <a:sym typeface="Nunito Sans"/>
              </a:rPr>
              <a:t>There is a check your understanding question slide for students to work on independently or in a small group. </a:t>
            </a:r>
            <a:endParaRPr>
              <a:latin typeface="Nunito Sans"/>
              <a:ea typeface="Nunito Sans"/>
              <a:cs typeface="Nunito Sans"/>
              <a:sym typeface="Nunito Sans"/>
            </a:endParaRPr>
          </a:p>
          <a:p>
            <a:pPr indent="0" lvl="0" marL="0" rtl="0" algn="l">
              <a:spcBef>
                <a:spcPts val="0"/>
              </a:spcBef>
              <a:spcAft>
                <a:spcPts val="0"/>
              </a:spcAft>
              <a:buNone/>
            </a:pPr>
            <a:r>
              <a:t/>
            </a:r>
            <a:endParaRPr>
              <a:latin typeface="Nunito Sans"/>
              <a:ea typeface="Nunito Sans"/>
              <a:cs typeface="Nunito Sans"/>
              <a:sym typeface="Nunito Sans"/>
            </a:endParaRPr>
          </a:p>
          <a:p>
            <a:pPr indent="0" lvl="0" marL="0" rtl="0" algn="l">
              <a:spcBef>
                <a:spcPts val="0"/>
              </a:spcBef>
              <a:spcAft>
                <a:spcPts val="0"/>
              </a:spcAft>
              <a:buNone/>
            </a:pPr>
            <a:r>
              <a:rPr lang="en-GB">
                <a:latin typeface="Nunito Sans"/>
                <a:ea typeface="Nunito Sans"/>
                <a:cs typeface="Nunito Sans"/>
                <a:sym typeface="Nunito Sans"/>
              </a:rPr>
              <a:t>Finally, there are some printable yellow doors on the final slide. A possible extension task is for groups to create balanced equations on their whiteboards, and then cover one part with a yellow door. Groups can then rotate and try to solve each others problems.</a:t>
            </a:r>
            <a:endParaRPr>
              <a:latin typeface="Nunito Sans"/>
              <a:ea typeface="Nunito Sans"/>
              <a:cs typeface="Nunito Sans"/>
              <a:sym typeface="Nuni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63" name="Shape 63"/>
        <p:cNvGrpSpPr/>
        <p:nvPr/>
      </p:nvGrpSpPr>
      <p:grpSpPr>
        <a:xfrm>
          <a:off x="0" y="0"/>
          <a:ext cx="0" cy="0"/>
          <a:chOff x="0" y="0"/>
          <a:chExt cx="0" cy="0"/>
        </a:xfrm>
      </p:grpSpPr>
      <p:sp>
        <p:nvSpPr>
          <p:cNvPr id="64" name="Google Shape;64;p15"/>
          <p:cNvSpPr txBox="1"/>
          <p:nvPr>
            <p:ph idx="1" type="subTitle"/>
          </p:nvPr>
        </p:nvSpPr>
        <p:spPr>
          <a:xfrm>
            <a:off x="1572800" y="2212663"/>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12</a:t>
            </a:r>
            <a:endParaRPr sz="6000">
              <a:solidFill>
                <a:schemeClr val="dk1"/>
              </a:solidFill>
            </a:endParaRPr>
          </a:p>
        </p:txBody>
      </p:sp>
      <p:sp>
        <p:nvSpPr>
          <p:cNvPr id="65" name="Google Shape;65;p15"/>
          <p:cNvSpPr txBox="1"/>
          <p:nvPr>
            <p:ph idx="1" type="subTitle"/>
          </p:nvPr>
        </p:nvSpPr>
        <p:spPr>
          <a:xfrm>
            <a:off x="4148450" y="22126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a:t>
            </a:r>
            <a:endParaRPr sz="6000">
              <a:solidFill>
                <a:schemeClr val="dk1"/>
              </a:solidFill>
            </a:endParaRPr>
          </a:p>
        </p:txBody>
      </p:sp>
      <p:sp>
        <p:nvSpPr>
          <p:cNvPr id="66" name="Google Shape;66;p15"/>
          <p:cNvSpPr txBox="1"/>
          <p:nvPr>
            <p:ph idx="1" type="subTitle"/>
          </p:nvPr>
        </p:nvSpPr>
        <p:spPr>
          <a:xfrm>
            <a:off x="6328488" y="2212675"/>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4</a:t>
            </a:r>
            <a:endParaRPr sz="6000">
              <a:solidFill>
                <a:schemeClr val="dk1"/>
              </a:solidFill>
            </a:endParaRPr>
          </a:p>
        </p:txBody>
      </p:sp>
      <p:sp>
        <p:nvSpPr>
          <p:cNvPr id="67" name="Google Shape;67;p15"/>
          <p:cNvSpPr txBox="1"/>
          <p:nvPr>
            <p:ph idx="1" type="subTitle"/>
          </p:nvPr>
        </p:nvSpPr>
        <p:spPr>
          <a:xfrm>
            <a:off x="2977425" y="22126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68" name="Google Shape;68;p15"/>
          <p:cNvSpPr txBox="1"/>
          <p:nvPr>
            <p:ph idx="1" type="subTitle"/>
          </p:nvPr>
        </p:nvSpPr>
        <p:spPr>
          <a:xfrm>
            <a:off x="5215050" y="2212663"/>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pic>
        <p:nvPicPr>
          <p:cNvPr id="69" name="Google Shape;69;p15"/>
          <p:cNvPicPr preferRelativeResize="0"/>
          <p:nvPr/>
        </p:nvPicPr>
        <p:blipFill rotWithShape="1">
          <a:blip r:embed="rId3">
            <a:alphaModFix/>
          </a:blip>
          <a:srcRect b="11278" l="29034" r="27963" t="9014"/>
          <a:stretch/>
        </p:blipFill>
        <p:spPr>
          <a:xfrm>
            <a:off x="1722963" y="1211688"/>
            <a:ext cx="1200575" cy="2225275"/>
          </a:xfrm>
          <a:prstGeom prst="rect">
            <a:avLst/>
          </a:prstGeom>
          <a:noFill/>
          <a:ln>
            <a:noFill/>
          </a:ln>
          <a:effectLst>
            <a:outerShdw blurRad="57150" rotWithShape="0" algn="bl" dir="7200000" dist="19050">
              <a:srgbClr val="000000"/>
            </a:outerShdw>
          </a:effectLst>
        </p:spPr>
      </p:pic>
      <p:pic>
        <p:nvPicPr>
          <p:cNvPr id="70" name="Google Shape;70;p15"/>
          <p:cNvPicPr preferRelativeResize="0"/>
          <p:nvPr/>
        </p:nvPicPr>
        <p:blipFill rotWithShape="1">
          <a:blip r:embed="rId4">
            <a:alphaModFix/>
          </a:blip>
          <a:srcRect b="7729" l="29005" r="29945" t="15127"/>
          <a:stretch/>
        </p:blipFill>
        <p:spPr>
          <a:xfrm>
            <a:off x="4105688" y="1275388"/>
            <a:ext cx="1116300" cy="2097850"/>
          </a:xfrm>
          <a:prstGeom prst="rect">
            <a:avLst/>
          </a:prstGeom>
          <a:noFill/>
          <a:ln>
            <a:noFill/>
          </a:ln>
        </p:spPr>
      </p:pic>
      <p:pic>
        <p:nvPicPr>
          <p:cNvPr id="71" name="Google Shape;71;p15"/>
          <p:cNvPicPr preferRelativeResize="0"/>
          <p:nvPr/>
        </p:nvPicPr>
        <p:blipFill rotWithShape="1">
          <a:blip r:embed="rId4">
            <a:alphaModFix/>
          </a:blip>
          <a:srcRect b="7729" l="29005" r="29945" t="15127"/>
          <a:stretch/>
        </p:blipFill>
        <p:spPr>
          <a:xfrm>
            <a:off x="2928463" y="1275400"/>
            <a:ext cx="1116300" cy="2097850"/>
          </a:xfrm>
          <a:prstGeom prst="rect">
            <a:avLst/>
          </a:prstGeom>
          <a:noFill/>
          <a:ln>
            <a:noFill/>
          </a:ln>
        </p:spPr>
      </p:pic>
      <p:pic>
        <p:nvPicPr>
          <p:cNvPr id="72" name="Google Shape;72;p15"/>
          <p:cNvPicPr preferRelativeResize="0"/>
          <p:nvPr/>
        </p:nvPicPr>
        <p:blipFill rotWithShape="1">
          <a:blip r:embed="rId4">
            <a:alphaModFix/>
          </a:blip>
          <a:srcRect b="7729" l="29005" r="29945" t="15127"/>
          <a:stretch/>
        </p:blipFill>
        <p:spPr>
          <a:xfrm>
            <a:off x="6396338" y="1275388"/>
            <a:ext cx="1116300" cy="2097850"/>
          </a:xfrm>
          <a:prstGeom prst="rect">
            <a:avLst/>
          </a:prstGeom>
          <a:noFill/>
          <a:ln>
            <a:noFill/>
          </a:ln>
        </p:spPr>
      </p:pic>
      <p:pic>
        <p:nvPicPr>
          <p:cNvPr id="73" name="Google Shape;73;p15"/>
          <p:cNvPicPr preferRelativeResize="0"/>
          <p:nvPr/>
        </p:nvPicPr>
        <p:blipFill rotWithShape="1">
          <a:blip r:embed="rId4">
            <a:alphaModFix/>
          </a:blip>
          <a:srcRect b="7729" l="29005" r="29945" t="15127"/>
          <a:stretch/>
        </p:blipFill>
        <p:spPr>
          <a:xfrm>
            <a:off x="5217513" y="1275400"/>
            <a:ext cx="1116300" cy="2097850"/>
          </a:xfrm>
          <a:prstGeom prst="rect">
            <a:avLst/>
          </a:prstGeom>
          <a:noFill/>
          <a:ln>
            <a:noFill/>
          </a:ln>
        </p:spPr>
      </p:pic>
      <p:sp>
        <p:nvSpPr>
          <p:cNvPr id="74" name="Google Shape;74;p15"/>
          <p:cNvSpPr txBox="1"/>
          <p:nvPr/>
        </p:nvSpPr>
        <p:spPr>
          <a:xfrm>
            <a:off x="3101150" y="187375"/>
            <a:ext cx="3295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600">
                <a:latin typeface="Montserrat"/>
                <a:ea typeface="Montserrat"/>
                <a:cs typeface="Montserrat"/>
                <a:sym typeface="Montserrat"/>
              </a:rPr>
              <a:t>Introduction to the routine…</a:t>
            </a:r>
            <a:endParaRPr b="1" sz="1600">
              <a:latin typeface="Montserrat"/>
              <a:ea typeface="Montserrat"/>
              <a:cs typeface="Montserrat"/>
              <a:sym typeface="Montserrat"/>
            </a:endParaRPr>
          </a:p>
        </p:txBody>
      </p:sp>
      <p:sp>
        <p:nvSpPr>
          <p:cNvPr id="75" name="Google Shape;75;p15"/>
          <p:cNvSpPr/>
          <p:nvPr/>
        </p:nvSpPr>
        <p:spPr>
          <a:xfrm>
            <a:off x="560925" y="252525"/>
            <a:ext cx="1873200" cy="858900"/>
          </a:xfrm>
          <a:prstGeom prst="roundRect">
            <a:avLst>
              <a:gd fmla="val 16667" name="adj"/>
            </a:avLst>
          </a:prstGeom>
          <a:solidFill>
            <a:schemeClr val="lt2"/>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a:latin typeface="Montserrat"/>
                <a:ea typeface="Montserrat"/>
                <a:cs typeface="Montserrat"/>
                <a:sym typeface="Montserrat"/>
              </a:rPr>
              <a:t>Click to “open” a blue door</a:t>
            </a:r>
            <a:endParaRPr b="1">
              <a:latin typeface="Montserrat"/>
              <a:ea typeface="Montserrat"/>
              <a:cs typeface="Montserrat"/>
              <a:sym typeface="Montserrat"/>
            </a:endParaRPr>
          </a:p>
        </p:txBody>
      </p:sp>
      <p:sp>
        <p:nvSpPr>
          <p:cNvPr id="76" name="Google Shape;76;p15"/>
          <p:cNvSpPr/>
          <p:nvPr/>
        </p:nvSpPr>
        <p:spPr>
          <a:xfrm>
            <a:off x="690250" y="187375"/>
            <a:ext cx="1873200" cy="858900"/>
          </a:xfrm>
          <a:prstGeom prst="roundRect">
            <a:avLst>
              <a:gd fmla="val 16667" name="adj"/>
            </a:avLst>
          </a:prstGeom>
          <a:solidFill>
            <a:schemeClr val="lt2"/>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a:latin typeface="Montserrat"/>
                <a:ea typeface="Montserrat"/>
                <a:cs typeface="Montserrat"/>
                <a:sym typeface="Montserrat"/>
              </a:rPr>
              <a:t>What do you know about this number/symbol? </a:t>
            </a:r>
            <a:endParaRPr b="1">
              <a:latin typeface="Montserrat"/>
              <a:ea typeface="Montserrat"/>
              <a:cs typeface="Montserrat"/>
              <a:sym typeface="Montserrat"/>
            </a:endParaRPr>
          </a:p>
        </p:txBody>
      </p:sp>
      <p:sp>
        <p:nvSpPr>
          <p:cNvPr id="77" name="Google Shape;77;p15"/>
          <p:cNvSpPr/>
          <p:nvPr/>
        </p:nvSpPr>
        <p:spPr>
          <a:xfrm>
            <a:off x="2321000" y="3602400"/>
            <a:ext cx="4685700" cy="1357800"/>
          </a:xfrm>
          <a:prstGeom prst="roundRect">
            <a:avLst>
              <a:gd fmla="val 16667" name="adj"/>
            </a:avLst>
          </a:prstGeom>
          <a:solidFill>
            <a:schemeClr val="lt2"/>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Montserrat"/>
                <a:ea typeface="Montserrat"/>
                <a:cs typeface="Montserrat"/>
                <a:sym typeface="Montserrat"/>
              </a:rPr>
              <a:t>There’s only one blue door left! </a:t>
            </a:r>
            <a:endParaRPr b="1">
              <a:latin typeface="Montserrat"/>
              <a:ea typeface="Montserrat"/>
              <a:cs typeface="Montserrat"/>
              <a:sym typeface="Montserrat"/>
            </a:endParaRPr>
          </a:p>
          <a:p>
            <a:pPr indent="0" lvl="0" marL="0" rtl="0" algn="ctr">
              <a:spcBef>
                <a:spcPts val="0"/>
              </a:spcBef>
              <a:spcAft>
                <a:spcPts val="0"/>
              </a:spcAft>
              <a:buNone/>
            </a:pPr>
            <a:r>
              <a:t/>
            </a:r>
            <a:endParaRPr b="1">
              <a:latin typeface="Montserrat"/>
              <a:ea typeface="Montserrat"/>
              <a:cs typeface="Montserrat"/>
              <a:sym typeface="Montserrat"/>
            </a:endParaRPr>
          </a:p>
          <a:p>
            <a:pPr indent="0" lvl="0" marL="0" rtl="0" algn="ctr">
              <a:spcBef>
                <a:spcPts val="0"/>
              </a:spcBef>
              <a:spcAft>
                <a:spcPts val="0"/>
              </a:spcAft>
              <a:buNone/>
            </a:pPr>
            <a:r>
              <a:rPr b="1" lang="en-GB">
                <a:latin typeface="Montserrat"/>
                <a:ea typeface="Montserrat"/>
                <a:cs typeface="Montserrat"/>
                <a:sym typeface="Montserrat"/>
              </a:rPr>
              <a:t>Find as many “If, then” sentences as you can.</a:t>
            </a:r>
            <a:endParaRPr b="1">
              <a:latin typeface="Montserrat"/>
              <a:ea typeface="Montserrat"/>
              <a:cs typeface="Montserrat"/>
              <a:sym typeface="Montserrat"/>
            </a:endParaRPr>
          </a:p>
          <a:p>
            <a:pPr indent="0" lvl="0" marL="0" rtl="0" algn="ctr">
              <a:spcBef>
                <a:spcPts val="0"/>
              </a:spcBef>
              <a:spcAft>
                <a:spcPts val="0"/>
              </a:spcAft>
              <a:buNone/>
            </a:pPr>
            <a:r>
              <a:t/>
            </a:r>
            <a:endParaRPr b="1">
              <a:latin typeface="Montserrat"/>
              <a:ea typeface="Montserrat"/>
              <a:cs typeface="Montserrat"/>
              <a:sym typeface="Montserrat"/>
            </a:endParaRPr>
          </a:p>
          <a:p>
            <a:pPr indent="0" lvl="0" marL="0" rtl="0" algn="ctr">
              <a:spcBef>
                <a:spcPts val="0"/>
              </a:spcBef>
              <a:spcAft>
                <a:spcPts val="0"/>
              </a:spcAft>
              <a:buNone/>
            </a:pPr>
            <a:r>
              <a:rPr b="1" lang="en-GB">
                <a:latin typeface="Montserrat"/>
                <a:ea typeface="Montserrat"/>
                <a:cs typeface="Montserrat"/>
                <a:sym typeface="Montserrat"/>
              </a:rPr>
              <a:t>E.g. “If blue is ___, then yellow must be ___”</a:t>
            </a:r>
            <a:endParaRPr b="1">
              <a:latin typeface="Montserrat"/>
              <a:ea typeface="Montserrat"/>
              <a:cs typeface="Montserrat"/>
              <a:sym typeface="Montserrat"/>
            </a:endParaRPr>
          </a:p>
        </p:txBody>
      </p:sp>
      <p:sp>
        <p:nvSpPr>
          <p:cNvPr id="78" name="Google Shape;78;p15"/>
          <p:cNvSpPr/>
          <p:nvPr/>
        </p:nvSpPr>
        <p:spPr>
          <a:xfrm>
            <a:off x="648825" y="187375"/>
            <a:ext cx="1873200" cy="858900"/>
          </a:xfrm>
          <a:prstGeom prst="roundRect">
            <a:avLst>
              <a:gd fmla="val 16667" name="adj"/>
            </a:avLst>
          </a:prstGeom>
          <a:solidFill>
            <a:schemeClr val="lt2"/>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a:latin typeface="Montserrat"/>
                <a:ea typeface="Montserrat"/>
                <a:cs typeface="Montserrat"/>
                <a:sym typeface="Montserrat"/>
              </a:rPr>
              <a:t>Click to “open” the final blue door</a:t>
            </a:r>
            <a:endParaRPr b="1">
              <a:latin typeface="Montserrat"/>
              <a:ea typeface="Montserrat"/>
              <a:cs typeface="Montserrat"/>
              <a:sym typeface="Montserrat"/>
            </a:endParaRPr>
          </a:p>
        </p:txBody>
      </p:sp>
      <p:sp>
        <p:nvSpPr>
          <p:cNvPr id="79" name="Google Shape;79;p15"/>
          <p:cNvSpPr/>
          <p:nvPr/>
        </p:nvSpPr>
        <p:spPr>
          <a:xfrm>
            <a:off x="560925" y="122125"/>
            <a:ext cx="2049000" cy="989400"/>
          </a:xfrm>
          <a:prstGeom prst="roundRect">
            <a:avLst>
              <a:gd fmla="val 16667" name="adj"/>
            </a:avLst>
          </a:prstGeom>
          <a:solidFill>
            <a:schemeClr val="lt2"/>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a:latin typeface="Montserrat"/>
                <a:ea typeface="Montserrat"/>
                <a:cs typeface="Montserrat"/>
                <a:sym typeface="Montserrat"/>
              </a:rPr>
              <a:t>So, what must be behind the yellow door? … Click to open it!</a:t>
            </a:r>
            <a:endParaRPr b="1">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7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7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3" name="Shape 83"/>
        <p:cNvGrpSpPr/>
        <p:nvPr/>
      </p:nvGrpSpPr>
      <p:grpSpPr>
        <a:xfrm>
          <a:off x="0" y="0"/>
          <a:ext cx="0" cy="0"/>
          <a:chOff x="0" y="0"/>
          <a:chExt cx="0" cy="0"/>
        </a:xfrm>
      </p:grpSpPr>
      <p:sp>
        <p:nvSpPr>
          <p:cNvPr id="84" name="Google Shape;84;p16"/>
          <p:cNvSpPr txBox="1"/>
          <p:nvPr>
            <p:ph idx="1" type="subTitle"/>
          </p:nvPr>
        </p:nvSpPr>
        <p:spPr>
          <a:xfrm>
            <a:off x="1572800" y="2136463"/>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5</a:t>
            </a:r>
            <a:endParaRPr sz="6000">
              <a:solidFill>
                <a:schemeClr val="dk1"/>
              </a:solidFill>
            </a:endParaRPr>
          </a:p>
        </p:txBody>
      </p:sp>
      <p:sp>
        <p:nvSpPr>
          <p:cNvPr id="85" name="Google Shape;85;p16"/>
          <p:cNvSpPr txBox="1"/>
          <p:nvPr>
            <p:ph idx="1" type="subTitle"/>
          </p:nvPr>
        </p:nvSpPr>
        <p:spPr>
          <a:xfrm>
            <a:off x="4148450" y="21364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a:t>
            </a:r>
            <a:endParaRPr sz="6000">
              <a:solidFill>
                <a:schemeClr val="dk1"/>
              </a:solidFill>
            </a:endParaRPr>
          </a:p>
        </p:txBody>
      </p:sp>
      <p:sp>
        <p:nvSpPr>
          <p:cNvPr id="86" name="Google Shape;86;p16"/>
          <p:cNvSpPr txBox="1"/>
          <p:nvPr>
            <p:ph idx="1" type="subTitle"/>
          </p:nvPr>
        </p:nvSpPr>
        <p:spPr>
          <a:xfrm>
            <a:off x="6328500" y="2136475"/>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500">
                <a:solidFill>
                  <a:schemeClr val="dk1"/>
                </a:solidFill>
              </a:rPr>
              <a:t>15</a:t>
            </a:r>
            <a:endParaRPr sz="5500">
              <a:solidFill>
                <a:schemeClr val="dk1"/>
              </a:solidFill>
            </a:endParaRPr>
          </a:p>
        </p:txBody>
      </p:sp>
      <p:sp>
        <p:nvSpPr>
          <p:cNvPr id="87" name="Google Shape;87;p16"/>
          <p:cNvSpPr txBox="1"/>
          <p:nvPr>
            <p:ph idx="1" type="subTitle"/>
          </p:nvPr>
        </p:nvSpPr>
        <p:spPr>
          <a:xfrm>
            <a:off x="2977425" y="21364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sp>
        <p:nvSpPr>
          <p:cNvPr id="88" name="Google Shape;88;p16"/>
          <p:cNvSpPr txBox="1"/>
          <p:nvPr>
            <p:ph idx="1" type="subTitle"/>
          </p:nvPr>
        </p:nvSpPr>
        <p:spPr>
          <a:xfrm>
            <a:off x="5215050" y="2136463"/>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pic>
        <p:nvPicPr>
          <p:cNvPr id="89" name="Google Shape;89;p16"/>
          <p:cNvPicPr preferRelativeResize="0"/>
          <p:nvPr/>
        </p:nvPicPr>
        <p:blipFill rotWithShape="1">
          <a:blip r:embed="rId3">
            <a:alphaModFix/>
          </a:blip>
          <a:srcRect b="11278" l="29034" r="27963" t="9014"/>
          <a:stretch/>
        </p:blipFill>
        <p:spPr>
          <a:xfrm>
            <a:off x="2927088" y="1094113"/>
            <a:ext cx="1200575" cy="2225275"/>
          </a:xfrm>
          <a:prstGeom prst="rect">
            <a:avLst/>
          </a:prstGeom>
          <a:noFill/>
          <a:ln>
            <a:noFill/>
          </a:ln>
          <a:effectLst>
            <a:outerShdw blurRad="57150" rotWithShape="0" algn="bl" dir="7200000" dist="19050">
              <a:srgbClr val="000000"/>
            </a:outerShdw>
          </a:effectLst>
        </p:spPr>
      </p:pic>
      <p:pic>
        <p:nvPicPr>
          <p:cNvPr id="90" name="Google Shape;90;p16"/>
          <p:cNvPicPr preferRelativeResize="0"/>
          <p:nvPr/>
        </p:nvPicPr>
        <p:blipFill rotWithShape="1">
          <a:blip r:embed="rId4">
            <a:alphaModFix/>
          </a:blip>
          <a:srcRect b="7729" l="29005" r="29945" t="15127"/>
          <a:stretch/>
        </p:blipFill>
        <p:spPr>
          <a:xfrm>
            <a:off x="5295663" y="1221538"/>
            <a:ext cx="1116300" cy="2097850"/>
          </a:xfrm>
          <a:prstGeom prst="rect">
            <a:avLst/>
          </a:prstGeom>
          <a:noFill/>
          <a:ln>
            <a:noFill/>
          </a:ln>
        </p:spPr>
      </p:pic>
      <p:pic>
        <p:nvPicPr>
          <p:cNvPr id="91" name="Google Shape;91;p16"/>
          <p:cNvPicPr preferRelativeResize="0"/>
          <p:nvPr/>
        </p:nvPicPr>
        <p:blipFill rotWithShape="1">
          <a:blip r:embed="rId4">
            <a:alphaModFix/>
          </a:blip>
          <a:srcRect b="7729" l="29005" r="29945" t="15127"/>
          <a:stretch/>
        </p:blipFill>
        <p:spPr>
          <a:xfrm>
            <a:off x="4153500" y="1221538"/>
            <a:ext cx="1116300" cy="2097850"/>
          </a:xfrm>
          <a:prstGeom prst="rect">
            <a:avLst/>
          </a:prstGeom>
          <a:noFill/>
          <a:ln>
            <a:noFill/>
          </a:ln>
        </p:spPr>
      </p:pic>
      <p:pic>
        <p:nvPicPr>
          <p:cNvPr id="92" name="Google Shape;92;p16"/>
          <p:cNvPicPr preferRelativeResize="0"/>
          <p:nvPr/>
        </p:nvPicPr>
        <p:blipFill rotWithShape="1">
          <a:blip r:embed="rId4">
            <a:alphaModFix/>
          </a:blip>
          <a:srcRect b="7729" l="29005" r="29945" t="15127"/>
          <a:stretch/>
        </p:blipFill>
        <p:spPr>
          <a:xfrm>
            <a:off x="6437800" y="1221550"/>
            <a:ext cx="1116300" cy="2097850"/>
          </a:xfrm>
          <a:prstGeom prst="rect">
            <a:avLst/>
          </a:prstGeom>
          <a:noFill/>
          <a:ln>
            <a:noFill/>
          </a:ln>
        </p:spPr>
      </p:pic>
      <p:pic>
        <p:nvPicPr>
          <p:cNvPr id="93" name="Google Shape;93;p16"/>
          <p:cNvPicPr preferRelativeResize="0"/>
          <p:nvPr/>
        </p:nvPicPr>
        <p:blipFill rotWithShape="1">
          <a:blip r:embed="rId4">
            <a:alphaModFix/>
          </a:blip>
          <a:srcRect b="7729" l="29005" r="29945" t="15127"/>
          <a:stretch/>
        </p:blipFill>
        <p:spPr>
          <a:xfrm>
            <a:off x="1784925" y="1221550"/>
            <a:ext cx="1116300" cy="2097850"/>
          </a:xfrm>
          <a:prstGeom prst="rect">
            <a:avLst/>
          </a:prstGeom>
          <a:noFill/>
          <a:ln>
            <a:noFill/>
          </a:ln>
        </p:spPr>
      </p:pic>
      <p:sp>
        <p:nvSpPr>
          <p:cNvPr id="94" name="Google Shape;94;p16"/>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1</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8" name="Shape 98"/>
        <p:cNvGrpSpPr/>
        <p:nvPr/>
      </p:nvGrpSpPr>
      <p:grpSpPr>
        <a:xfrm>
          <a:off x="0" y="0"/>
          <a:ext cx="0" cy="0"/>
          <a:chOff x="0" y="0"/>
          <a:chExt cx="0" cy="0"/>
        </a:xfrm>
      </p:grpSpPr>
      <p:sp>
        <p:nvSpPr>
          <p:cNvPr id="99" name="Google Shape;99;p17"/>
          <p:cNvSpPr txBox="1"/>
          <p:nvPr>
            <p:ph idx="1" type="subTitle"/>
          </p:nvPr>
        </p:nvSpPr>
        <p:spPr>
          <a:xfrm>
            <a:off x="1572800" y="2136463"/>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28</a:t>
            </a:r>
            <a:endParaRPr sz="6000">
              <a:solidFill>
                <a:schemeClr val="dk1"/>
              </a:solidFill>
            </a:endParaRPr>
          </a:p>
        </p:txBody>
      </p:sp>
      <p:sp>
        <p:nvSpPr>
          <p:cNvPr id="100" name="Google Shape;100;p17"/>
          <p:cNvSpPr txBox="1"/>
          <p:nvPr>
            <p:ph idx="1" type="subTitle"/>
          </p:nvPr>
        </p:nvSpPr>
        <p:spPr>
          <a:xfrm>
            <a:off x="4148450" y="2136475"/>
            <a:ext cx="12006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32</a:t>
            </a:r>
            <a:endParaRPr sz="6000">
              <a:solidFill>
                <a:schemeClr val="dk1"/>
              </a:solidFill>
            </a:endParaRPr>
          </a:p>
        </p:txBody>
      </p:sp>
      <p:sp>
        <p:nvSpPr>
          <p:cNvPr id="101" name="Google Shape;101;p17"/>
          <p:cNvSpPr txBox="1"/>
          <p:nvPr>
            <p:ph idx="1" type="subTitle"/>
          </p:nvPr>
        </p:nvSpPr>
        <p:spPr>
          <a:xfrm>
            <a:off x="6328488" y="2136475"/>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4</a:t>
            </a:r>
            <a:endParaRPr sz="6000">
              <a:solidFill>
                <a:schemeClr val="dk1"/>
              </a:solidFill>
            </a:endParaRPr>
          </a:p>
        </p:txBody>
      </p:sp>
      <p:sp>
        <p:nvSpPr>
          <p:cNvPr id="102" name="Google Shape;102;p17"/>
          <p:cNvSpPr txBox="1"/>
          <p:nvPr>
            <p:ph idx="1" type="subTitle"/>
          </p:nvPr>
        </p:nvSpPr>
        <p:spPr>
          <a:xfrm>
            <a:off x="2977425" y="21364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103" name="Google Shape;103;p17"/>
          <p:cNvSpPr txBox="1"/>
          <p:nvPr>
            <p:ph idx="1" type="subTitle"/>
          </p:nvPr>
        </p:nvSpPr>
        <p:spPr>
          <a:xfrm>
            <a:off x="5349050" y="2136463"/>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pic>
        <p:nvPicPr>
          <p:cNvPr id="104" name="Google Shape;104;p17"/>
          <p:cNvPicPr preferRelativeResize="0"/>
          <p:nvPr/>
        </p:nvPicPr>
        <p:blipFill rotWithShape="1">
          <a:blip r:embed="rId3">
            <a:alphaModFix/>
          </a:blip>
          <a:srcRect b="11278" l="29034" r="27963" t="9014"/>
          <a:stretch/>
        </p:blipFill>
        <p:spPr>
          <a:xfrm>
            <a:off x="4051975" y="901788"/>
            <a:ext cx="1200575" cy="2225275"/>
          </a:xfrm>
          <a:prstGeom prst="rect">
            <a:avLst/>
          </a:prstGeom>
          <a:noFill/>
          <a:ln>
            <a:noFill/>
          </a:ln>
          <a:effectLst>
            <a:outerShdw blurRad="57150" rotWithShape="0" algn="bl" dir="7200000" dist="19050">
              <a:srgbClr val="000000"/>
            </a:outerShdw>
          </a:effectLst>
        </p:spPr>
      </p:pic>
      <p:pic>
        <p:nvPicPr>
          <p:cNvPr id="105" name="Google Shape;105;p17"/>
          <p:cNvPicPr preferRelativeResize="0"/>
          <p:nvPr/>
        </p:nvPicPr>
        <p:blipFill rotWithShape="1">
          <a:blip r:embed="rId4">
            <a:alphaModFix/>
          </a:blip>
          <a:srcRect b="7729" l="29005" r="29945" t="15127"/>
          <a:stretch/>
        </p:blipFill>
        <p:spPr>
          <a:xfrm>
            <a:off x="2849888" y="1029213"/>
            <a:ext cx="1116300" cy="2097850"/>
          </a:xfrm>
          <a:prstGeom prst="rect">
            <a:avLst/>
          </a:prstGeom>
          <a:noFill/>
          <a:ln>
            <a:noFill/>
          </a:ln>
        </p:spPr>
      </p:pic>
      <p:pic>
        <p:nvPicPr>
          <p:cNvPr id="106" name="Google Shape;106;p17"/>
          <p:cNvPicPr preferRelativeResize="0"/>
          <p:nvPr/>
        </p:nvPicPr>
        <p:blipFill rotWithShape="1">
          <a:blip r:embed="rId4">
            <a:alphaModFix/>
          </a:blip>
          <a:srcRect b="7729" l="29005" r="29945" t="15127"/>
          <a:stretch/>
        </p:blipFill>
        <p:spPr>
          <a:xfrm>
            <a:off x="6409613" y="1029213"/>
            <a:ext cx="1116300" cy="2097850"/>
          </a:xfrm>
          <a:prstGeom prst="rect">
            <a:avLst/>
          </a:prstGeom>
          <a:noFill/>
          <a:ln>
            <a:noFill/>
          </a:ln>
        </p:spPr>
      </p:pic>
      <p:pic>
        <p:nvPicPr>
          <p:cNvPr id="107" name="Google Shape;107;p17"/>
          <p:cNvPicPr preferRelativeResize="0"/>
          <p:nvPr/>
        </p:nvPicPr>
        <p:blipFill rotWithShape="1">
          <a:blip r:embed="rId4">
            <a:alphaModFix/>
          </a:blip>
          <a:srcRect b="7729" l="29005" r="29945" t="15127"/>
          <a:stretch/>
        </p:blipFill>
        <p:spPr>
          <a:xfrm>
            <a:off x="5293313" y="1029213"/>
            <a:ext cx="1116300" cy="2097850"/>
          </a:xfrm>
          <a:prstGeom prst="rect">
            <a:avLst/>
          </a:prstGeom>
          <a:noFill/>
          <a:ln>
            <a:noFill/>
          </a:ln>
        </p:spPr>
      </p:pic>
      <p:pic>
        <p:nvPicPr>
          <p:cNvPr id="108" name="Google Shape;108;p17"/>
          <p:cNvPicPr preferRelativeResize="0"/>
          <p:nvPr/>
        </p:nvPicPr>
        <p:blipFill rotWithShape="1">
          <a:blip r:embed="rId4">
            <a:alphaModFix/>
          </a:blip>
          <a:srcRect b="7729" l="29005" r="29945" t="15127"/>
          <a:stretch/>
        </p:blipFill>
        <p:spPr>
          <a:xfrm>
            <a:off x="1618063" y="1029225"/>
            <a:ext cx="1116300" cy="2097850"/>
          </a:xfrm>
          <a:prstGeom prst="rect">
            <a:avLst/>
          </a:prstGeom>
          <a:noFill/>
          <a:ln>
            <a:noFill/>
          </a:ln>
        </p:spPr>
      </p:pic>
      <p:sp>
        <p:nvSpPr>
          <p:cNvPr id="109" name="Google Shape;109;p17"/>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2</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3" name="Shape 113"/>
        <p:cNvGrpSpPr/>
        <p:nvPr/>
      </p:nvGrpSpPr>
      <p:grpSpPr>
        <a:xfrm>
          <a:off x="0" y="0"/>
          <a:ext cx="0" cy="0"/>
          <a:chOff x="0" y="0"/>
          <a:chExt cx="0" cy="0"/>
        </a:xfrm>
      </p:grpSpPr>
      <p:sp>
        <p:nvSpPr>
          <p:cNvPr id="114" name="Google Shape;114;p18"/>
          <p:cNvSpPr txBox="1"/>
          <p:nvPr>
            <p:ph idx="1" type="subTitle"/>
          </p:nvPr>
        </p:nvSpPr>
        <p:spPr>
          <a:xfrm>
            <a:off x="1572800" y="2136463"/>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36</a:t>
            </a:r>
            <a:endParaRPr sz="6000">
              <a:solidFill>
                <a:schemeClr val="dk1"/>
              </a:solidFill>
            </a:endParaRPr>
          </a:p>
        </p:txBody>
      </p:sp>
      <p:sp>
        <p:nvSpPr>
          <p:cNvPr id="115" name="Google Shape;115;p18"/>
          <p:cNvSpPr txBox="1"/>
          <p:nvPr>
            <p:ph idx="1" type="subTitle"/>
          </p:nvPr>
        </p:nvSpPr>
        <p:spPr>
          <a:xfrm>
            <a:off x="4148450" y="2136475"/>
            <a:ext cx="12006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6</a:t>
            </a:r>
            <a:endParaRPr sz="6000">
              <a:solidFill>
                <a:schemeClr val="dk1"/>
              </a:solidFill>
            </a:endParaRPr>
          </a:p>
        </p:txBody>
      </p:sp>
      <p:sp>
        <p:nvSpPr>
          <p:cNvPr id="116" name="Google Shape;116;p18"/>
          <p:cNvSpPr txBox="1"/>
          <p:nvPr>
            <p:ph idx="1" type="subTitle"/>
          </p:nvPr>
        </p:nvSpPr>
        <p:spPr>
          <a:xfrm>
            <a:off x="6328488" y="2136475"/>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6</a:t>
            </a:r>
            <a:endParaRPr sz="6000">
              <a:solidFill>
                <a:schemeClr val="dk1"/>
              </a:solidFill>
            </a:endParaRPr>
          </a:p>
        </p:txBody>
      </p:sp>
      <p:sp>
        <p:nvSpPr>
          <p:cNvPr id="117" name="Google Shape;117;p18"/>
          <p:cNvSpPr txBox="1"/>
          <p:nvPr>
            <p:ph idx="1" type="subTitle"/>
          </p:nvPr>
        </p:nvSpPr>
        <p:spPr>
          <a:xfrm>
            <a:off x="2977425" y="21364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118" name="Google Shape;118;p18"/>
          <p:cNvSpPr txBox="1"/>
          <p:nvPr>
            <p:ph idx="1" type="subTitle"/>
          </p:nvPr>
        </p:nvSpPr>
        <p:spPr>
          <a:xfrm>
            <a:off x="5338325" y="2136463"/>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pic>
        <p:nvPicPr>
          <p:cNvPr id="119" name="Google Shape;119;p18"/>
          <p:cNvPicPr preferRelativeResize="0"/>
          <p:nvPr/>
        </p:nvPicPr>
        <p:blipFill rotWithShape="1">
          <a:blip r:embed="rId3">
            <a:alphaModFix/>
          </a:blip>
          <a:srcRect b="11278" l="29034" r="27963" t="9014"/>
          <a:stretch/>
        </p:blipFill>
        <p:spPr>
          <a:xfrm>
            <a:off x="5189663" y="1014838"/>
            <a:ext cx="1200575" cy="2225275"/>
          </a:xfrm>
          <a:prstGeom prst="rect">
            <a:avLst/>
          </a:prstGeom>
          <a:noFill/>
          <a:ln>
            <a:noFill/>
          </a:ln>
          <a:effectLst>
            <a:outerShdw blurRad="57150" rotWithShape="0" algn="bl" dir="7200000" dist="19050">
              <a:srgbClr val="000000"/>
            </a:outerShdw>
          </a:effectLst>
        </p:spPr>
      </p:pic>
      <p:pic>
        <p:nvPicPr>
          <p:cNvPr id="120" name="Google Shape;120;p18"/>
          <p:cNvPicPr preferRelativeResize="0"/>
          <p:nvPr/>
        </p:nvPicPr>
        <p:blipFill rotWithShape="1">
          <a:blip r:embed="rId4">
            <a:alphaModFix/>
          </a:blip>
          <a:srcRect b="7729" l="29005" r="29945" t="15127"/>
          <a:stretch/>
        </p:blipFill>
        <p:spPr>
          <a:xfrm>
            <a:off x="4041013" y="1078538"/>
            <a:ext cx="1116300" cy="2097850"/>
          </a:xfrm>
          <a:prstGeom prst="rect">
            <a:avLst/>
          </a:prstGeom>
          <a:noFill/>
          <a:ln>
            <a:noFill/>
          </a:ln>
        </p:spPr>
      </p:pic>
      <p:pic>
        <p:nvPicPr>
          <p:cNvPr id="121" name="Google Shape;121;p18"/>
          <p:cNvPicPr preferRelativeResize="0"/>
          <p:nvPr/>
        </p:nvPicPr>
        <p:blipFill rotWithShape="1">
          <a:blip r:embed="rId4">
            <a:alphaModFix/>
          </a:blip>
          <a:srcRect b="7729" l="29005" r="29945" t="15127"/>
          <a:stretch/>
        </p:blipFill>
        <p:spPr>
          <a:xfrm>
            <a:off x="1500338" y="1078538"/>
            <a:ext cx="1116300" cy="2097850"/>
          </a:xfrm>
          <a:prstGeom prst="rect">
            <a:avLst/>
          </a:prstGeom>
          <a:noFill/>
          <a:ln>
            <a:noFill/>
          </a:ln>
        </p:spPr>
      </p:pic>
      <p:pic>
        <p:nvPicPr>
          <p:cNvPr id="122" name="Google Shape;122;p18"/>
          <p:cNvPicPr preferRelativeResize="0"/>
          <p:nvPr/>
        </p:nvPicPr>
        <p:blipFill rotWithShape="1">
          <a:blip r:embed="rId4">
            <a:alphaModFix/>
          </a:blip>
          <a:srcRect b="7729" l="29005" r="29945" t="15127"/>
          <a:stretch/>
        </p:blipFill>
        <p:spPr>
          <a:xfrm>
            <a:off x="6400713" y="1078550"/>
            <a:ext cx="1116300" cy="2097850"/>
          </a:xfrm>
          <a:prstGeom prst="rect">
            <a:avLst/>
          </a:prstGeom>
          <a:noFill/>
          <a:ln>
            <a:noFill/>
          </a:ln>
        </p:spPr>
      </p:pic>
      <p:pic>
        <p:nvPicPr>
          <p:cNvPr id="123" name="Google Shape;123;p18"/>
          <p:cNvPicPr preferRelativeResize="0"/>
          <p:nvPr/>
        </p:nvPicPr>
        <p:blipFill rotWithShape="1">
          <a:blip r:embed="rId4">
            <a:alphaModFix/>
          </a:blip>
          <a:srcRect b="7729" l="29005" r="29945" t="15127"/>
          <a:stretch/>
        </p:blipFill>
        <p:spPr>
          <a:xfrm>
            <a:off x="2816163" y="1078550"/>
            <a:ext cx="1116300" cy="2097850"/>
          </a:xfrm>
          <a:prstGeom prst="rect">
            <a:avLst/>
          </a:prstGeom>
          <a:noFill/>
          <a:ln>
            <a:noFill/>
          </a:ln>
        </p:spPr>
      </p:pic>
      <p:sp>
        <p:nvSpPr>
          <p:cNvPr id="124" name="Google Shape;124;p18"/>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3</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28" name="Shape 128"/>
        <p:cNvGrpSpPr/>
        <p:nvPr/>
      </p:nvGrpSpPr>
      <p:grpSpPr>
        <a:xfrm>
          <a:off x="0" y="0"/>
          <a:ext cx="0" cy="0"/>
          <a:chOff x="0" y="0"/>
          <a:chExt cx="0" cy="0"/>
        </a:xfrm>
      </p:grpSpPr>
      <p:sp>
        <p:nvSpPr>
          <p:cNvPr id="129" name="Google Shape;129;p19"/>
          <p:cNvSpPr txBox="1"/>
          <p:nvPr>
            <p:ph idx="1" type="subTitle"/>
          </p:nvPr>
        </p:nvSpPr>
        <p:spPr>
          <a:xfrm>
            <a:off x="1572800" y="2136463"/>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49</a:t>
            </a:r>
            <a:endParaRPr sz="6000">
              <a:solidFill>
                <a:schemeClr val="dk1"/>
              </a:solidFill>
            </a:endParaRPr>
          </a:p>
        </p:txBody>
      </p:sp>
      <p:sp>
        <p:nvSpPr>
          <p:cNvPr id="130" name="Google Shape;130;p19"/>
          <p:cNvSpPr txBox="1"/>
          <p:nvPr>
            <p:ph idx="1" type="subTitle"/>
          </p:nvPr>
        </p:nvSpPr>
        <p:spPr>
          <a:xfrm>
            <a:off x="4148450" y="2136475"/>
            <a:ext cx="12006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42</a:t>
            </a:r>
            <a:endParaRPr sz="6000">
              <a:solidFill>
                <a:schemeClr val="dk1"/>
              </a:solidFill>
            </a:endParaRPr>
          </a:p>
        </p:txBody>
      </p:sp>
      <p:sp>
        <p:nvSpPr>
          <p:cNvPr id="131" name="Google Shape;131;p19"/>
          <p:cNvSpPr txBox="1"/>
          <p:nvPr>
            <p:ph idx="1" type="subTitle"/>
          </p:nvPr>
        </p:nvSpPr>
        <p:spPr>
          <a:xfrm>
            <a:off x="6328488" y="2136475"/>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7</a:t>
            </a:r>
            <a:endParaRPr sz="6000">
              <a:solidFill>
                <a:schemeClr val="dk1"/>
              </a:solidFill>
            </a:endParaRPr>
          </a:p>
        </p:txBody>
      </p:sp>
      <p:sp>
        <p:nvSpPr>
          <p:cNvPr id="132" name="Google Shape;132;p19"/>
          <p:cNvSpPr txBox="1"/>
          <p:nvPr>
            <p:ph idx="1" type="subTitle"/>
          </p:nvPr>
        </p:nvSpPr>
        <p:spPr>
          <a:xfrm>
            <a:off x="2977425" y="21364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133" name="Google Shape;133;p19"/>
          <p:cNvSpPr txBox="1"/>
          <p:nvPr>
            <p:ph idx="1" type="subTitle"/>
          </p:nvPr>
        </p:nvSpPr>
        <p:spPr>
          <a:xfrm>
            <a:off x="5349050" y="2136463"/>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pic>
        <p:nvPicPr>
          <p:cNvPr id="134" name="Google Shape;134;p19"/>
          <p:cNvPicPr preferRelativeResize="0"/>
          <p:nvPr/>
        </p:nvPicPr>
        <p:blipFill rotWithShape="1">
          <a:blip r:embed="rId3">
            <a:alphaModFix/>
          </a:blip>
          <a:srcRect b="11278" l="29034" r="27963" t="9014"/>
          <a:stretch/>
        </p:blipFill>
        <p:spPr>
          <a:xfrm>
            <a:off x="4072975" y="1249025"/>
            <a:ext cx="1200575" cy="2225275"/>
          </a:xfrm>
          <a:prstGeom prst="rect">
            <a:avLst/>
          </a:prstGeom>
          <a:noFill/>
          <a:ln>
            <a:noFill/>
          </a:ln>
          <a:effectLst>
            <a:outerShdw blurRad="57150" rotWithShape="0" algn="bl" dir="7200000" dist="19050">
              <a:srgbClr val="000000"/>
            </a:outerShdw>
          </a:effectLst>
        </p:spPr>
      </p:pic>
      <p:pic>
        <p:nvPicPr>
          <p:cNvPr id="135" name="Google Shape;135;p19"/>
          <p:cNvPicPr preferRelativeResize="0"/>
          <p:nvPr/>
        </p:nvPicPr>
        <p:blipFill rotWithShape="1">
          <a:blip r:embed="rId4">
            <a:alphaModFix/>
          </a:blip>
          <a:srcRect b="7729" l="29005" r="29945" t="15127"/>
          <a:stretch/>
        </p:blipFill>
        <p:spPr>
          <a:xfrm>
            <a:off x="2870913" y="1376463"/>
            <a:ext cx="1116300" cy="2097850"/>
          </a:xfrm>
          <a:prstGeom prst="rect">
            <a:avLst/>
          </a:prstGeom>
          <a:noFill/>
          <a:ln>
            <a:noFill/>
          </a:ln>
        </p:spPr>
      </p:pic>
      <p:pic>
        <p:nvPicPr>
          <p:cNvPr id="136" name="Google Shape;136;p19"/>
          <p:cNvPicPr preferRelativeResize="0"/>
          <p:nvPr/>
        </p:nvPicPr>
        <p:blipFill rotWithShape="1">
          <a:blip r:embed="rId4">
            <a:alphaModFix/>
          </a:blip>
          <a:srcRect b="7729" l="29005" r="29945" t="15127"/>
          <a:stretch/>
        </p:blipFill>
        <p:spPr>
          <a:xfrm>
            <a:off x="6471413" y="1376475"/>
            <a:ext cx="1116300" cy="2097850"/>
          </a:xfrm>
          <a:prstGeom prst="rect">
            <a:avLst/>
          </a:prstGeom>
          <a:noFill/>
          <a:ln>
            <a:noFill/>
          </a:ln>
        </p:spPr>
      </p:pic>
      <p:pic>
        <p:nvPicPr>
          <p:cNvPr id="137" name="Google Shape;137;p19"/>
          <p:cNvPicPr preferRelativeResize="0"/>
          <p:nvPr/>
        </p:nvPicPr>
        <p:blipFill rotWithShape="1">
          <a:blip r:embed="rId4">
            <a:alphaModFix/>
          </a:blip>
          <a:srcRect b="7729" l="29005" r="29945" t="15127"/>
          <a:stretch/>
        </p:blipFill>
        <p:spPr>
          <a:xfrm>
            <a:off x="5314325" y="1376475"/>
            <a:ext cx="1116300" cy="2097850"/>
          </a:xfrm>
          <a:prstGeom prst="rect">
            <a:avLst/>
          </a:prstGeom>
          <a:noFill/>
          <a:ln>
            <a:noFill/>
          </a:ln>
        </p:spPr>
      </p:pic>
      <p:pic>
        <p:nvPicPr>
          <p:cNvPr id="138" name="Google Shape;138;p19"/>
          <p:cNvPicPr preferRelativeResize="0"/>
          <p:nvPr/>
        </p:nvPicPr>
        <p:blipFill rotWithShape="1">
          <a:blip r:embed="rId4">
            <a:alphaModFix/>
          </a:blip>
          <a:srcRect b="7729" l="29005" r="29945" t="15127"/>
          <a:stretch/>
        </p:blipFill>
        <p:spPr>
          <a:xfrm>
            <a:off x="1639075" y="1376475"/>
            <a:ext cx="1116300" cy="2097850"/>
          </a:xfrm>
          <a:prstGeom prst="rect">
            <a:avLst/>
          </a:prstGeom>
          <a:noFill/>
          <a:ln>
            <a:noFill/>
          </a:ln>
        </p:spPr>
      </p:pic>
      <p:sp>
        <p:nvSpPr>
          <p:cNvPr id="139" name="Google Shape;139;p19"/>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4</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43" name="Shape 143"/>
        <p:cNvGrpSpPr/>
        <p:nvPr/>
      </p:nvGrpSpPr>
      <p:grpSpPr>
        <a:xfrm>
          <a:off x="0" y="0"/>
          <a:ext cx="0" cy="0"/>
          <a:chOff x="0" y="0"/>
          <a:chExt cx="0" cy="0"/>
        </a:xfrm>
      </p:grpSpPr>
      <p:sp>
        <p:nvSpPr>
          <p:cNvPr id="144" name="Google Shape;144;p20"/>
          <p:cNvSpPr txBox="1"/>
          <p:nvPr>
            <p:ph idx="1" type="subTitle"/>
          </p:nvPr>
        </p:nvSpPr>
        <p:spPr>
          <a:xfrm>
            <a:off x="1572800" y="2136463"/>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24</a:t>
            </a:r>
            <a:endParaRPr sz="6000">
              <a:solidFill>
                <a:schemeClr val="dk1"/>
              </a:solidFill>
            </a:endParaRPr>
          </a:p>
        </p:txBody>
      </p:sp>
      <p:sp>
        <p:nvSpPr>
          <p:cNvPr id="145" name="Google Shape;145;p20"/>
          <p:cNvSpPr txBox="1"/>
          <p:nvPr>
            <p:ph idx="1" type="subTitle"/>
          </p:nvPr>
        </p:nvSpPr>
        <p:spPr>
          <a:xfrm>
            <a:off x="4148450" y="2136475"/>
            <a:ext cx="12006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8</a:t>
            </a:r>
            <a:endParaRPr sz="6000">
              <a:solidFill>
                <a:schemeClr val="dk1"/>
              </a:solidFill>
            </a:endParaRPr>
          </a:p>
        </p:txBody>
      </p:sp>
      <p:sp>
        <p:nvSpPr>
          <p:cNvPr id="146" name="Google Shape;146;p20"/>
          <p:cNvSpPr txBox="1"/>
          <p:nvPr>
            <p:ph idx="1" type="subTitle"/>
          </p:nvPr>
        </p:nvSpPr>
        <p:spPr>
          <a:xfrm>
            <a:off x="6328488" y="2136475"/>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a:t>
            </a:r>
            <a:endParaRPr sz="6000">
              <a:solidFill>
                <a:schemeClr val="dk1"/>
              </a:solidFill>
            </a:endParaRPr>
          </a:p>
        </p:txBody>
      </p:sp>
      <p:sp>
        <p:nvSpPr>
          <p:cNvPr id="147" name="Google Shape;147;p20"/>
          <p:cNvSpPr txBox="1"/>
          <p:nvPr>
            <p:ph idx="1" type="subTitle"/>
          </p:nvPr>
        </p:nvSpPr>
        <p:spPr>
          <a:xfrm>
            <a:off x="2977425" y="2136463"/>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148" name="Google Shape;148;p20"/>
          <p:cNvSpPr txBox="1"/>
          <p:nvPr>
            <p:ph idx="1" type="subTitle"/>
          </p:nvPr>
        </p:nvSpPr>
        <p:spPr>
          <a:xfrm>
            <a:off x="5349050" y="2136463"/>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pic>
        <p:nvPicPr>
          <p:cNvPr id="149" name="Google Shape;149;p20"/>
          <p:cNvPicPr preferRelativeResize="0"/>
          <p:nvPr/>
        </p:nvPicPr>
        <p:blipFill rotWithShape="1">
          <a:blip r:embed="rId3">
            <a:alphaModFix/>
          </a:blip>
          <a:srcRect b="11278" l="29034" r="27963" t="9014"/>
          <a:stretch/>
        </p:blipFill>
        <p:spPr>
          <a:xfrm>
            <a:off x="2818488" y="1052688"/>
            <a:ext cx="1200575" cy="2225275"/>
          </a:xfrm>
          <a:prstGeom prst="rect">
            <a:avLst/>
          </a:prstGeom>
          <a:noFill/>
          <a:ln>
            <a:noFill/>
          </a:ln>
          <a:effectLst>
            <a:outerShdw blurRad="57150" rotWithShape="0" algn="bl" dir="7200000" dist="19050">
              <a:srgbClr val="000000"/>
            </a:outerShdw>
          </a:effectLst>
        </p:spPr>
      </p:pic>
      <p:pic>
        <p:nvPicPr>
          <p:cNvPr id="150" name="Google Shape;150;p20"/>
          <p:cNvPicPr preferRelativeResize="0"/>
          <p:nvPr/>
        </p:nvPicPr>
        <p:blipFill rotWithShape="1">
          <a:blip r:embed="rId4">
            <a:alphaModFix/>
          </a:blip>
          <a:srcRect b="7729" l="29005" r="29945" t="15127"/>
          <a:stretch/>
        </p:blipFill>
        <p:spPr>
          <a:xfrm>
            <a:off x="4148438" y="1180113"/>
            <a:ext cx="1116300" cy="2097850"/>
          </a:xfrm>
          <a:prstGeom prst="rect">
            <a:avLst/>
          </a:prstGeom>
          <a:noFill/>
          <a:ln>
            <a:noFill/>
          </a:ln>
        </p:spPr>
      </p:pic>
      <p:pic>
        <p:nvPicPr>
          <p:cNvPr id="151" name="Google Shape;151;p20"/>
          <p:cNvPicPr preferRelativeResize="0"/>
          <p:nvPr/>
        </p:nvPicPr>
        <p:blipFill rotWithShape="1">
          <a:blip r:embed="rId4">
            <a:alphaModFix/>
          </a:blip>
          <a:srcRect b="7729" l="29005" r="29945" t="15127"/>
          <a:stretch/>
        </p:blipFill>
        <p:spPr>
          <a:xfrm>
            <a:off x="1572813" y="1180113"/>
            <a:ext cx="1116300" cy="2097850"/>
          </a:xfrm>
          <a:prstGeom prst="rect">
            <a:avLst/>
          </a:prstGeom>
          <a:noFill/>
          <a:ln>
            <a:noFill/>
          </a:ln>
        </p:spPr>
      </p:pic>
      <p:pic>
        <p:nvPicPr>
          <p:cNvPr id="152" name="Google Shape;152;p20"/>
          <p:cNvPicPr preferRelativeResize="0"/>
          <p:nvPr/>
        </p:nvPicPr>
        <p:blipFill rotWithShape="1">
          <a:blip r:embed="rId4">
            <a:alphaModFix/>
          </a:blip>
          <a:srcRect b="7729" l="29005" r="29945" t="15127"/>
          <a:stretch/>
        </p:blipFill>
        <p:spPr>
          <a:xfrm>
            <a:off x="5394113" y="1180113"/>
            <a:ext cx="1116300" cy="2097850"/>
          </a:xfrm>
          <a:prstGeom prst="rect">
            <a:avLst/>
          </a:prstGeom>
          <a:noFill/>
          <a:ln>
            <a:noFill/>
          </a:ln>
        </p:spPr>
      </p:pic>
      <p:pic>
        <p:nvPicPr>
          <p:cNvPr id="153" name="Google Shape;153;p20"/>
          <p:cNvPicPr preferRelativeResize="0"/>
          <p:nvPr/>
        </p:nvPicPr>
        <p:blipFill rotWithShape="1">
          <a:blip r:embed="rId4">
            <a:alphaModFix/>
          </a:blip>
          <a:srcRect b="7729" l="29005" r="29945" t="15127"/>
          <a:stretch/>
        </p:blipFill>
        <p:spPr>
          <a:xfrm>
            <a:off x="6555488" y="1192613"/>
            <a:ext cx="1116300" cy="2097850"/>
          </a:xfrm>
          <a:prstGeom prst="rect">
            <a:avLst/>
          </a:prstGeom>
          <a:noFill/>
          <a:ln>
            <a:noFill/>
          </a:ln>
        </p:spPr>
      </p:pic>
      <p:sp>
        <p:nvSpPr>
          <p:cNvPr id="154" name="Google Shape;154;p20"/>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5</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58" name="Shape 158"/>
        <p:cNvGrpSpPr/>
        <p:nvPr/>
      </p:nvGrpSpPr>
      <p:grpSpPr>
        <a:xfrm>
          <a:off x="0" y="0"/>
          <a:ext cx="0" cy="0"/>
          <a:chOff x="0" y="0"/>
          <a:chExt cx="0" cy="0"/>
        </a:xfrm>
      </p:grpSpPr>
      <p:sp>
        <p:nvSpPr>
          <p:cNvPr id="159" name="Google Shape;159;p21"/>
          <p:cNvSpPr txBox="1"/>
          <p:nvPr>
            <p:ph idx="1" type="subTitle"/>
          </p:nvPr>
        </p:nvSpPr>
        <p:spPr>
          <a:xfrm>
            <a:off x="7441925"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8</a:t>
            </a:r>
            <a:endParaRPr sz="6000">
              <a:solidFill>
                <a:schemeClr val="dk1"/>
              </a:solidFill>
            </a:endParaRPr>
          </a:p>
        </p:txBody>
      </p:sp>
      <p:sp>
        <p:nvSpPr>
          <p:cNvPr id="160" name="Google Shape;160;p21"/>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sp>
        <p:nvSpPr>
          <p:cNvPr id="161" name="Google Shape;161;p21"/>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a:t>
            </a:r>
            <a:endParaRPr sz="6000">
              <a:solidFill>
                <a:schemeClr val="dk1"/>
              </a:solidFill>
            </a:endParaRPr>
          </a:p>
        </p:txBody>
      </p:sp>
      <p:sp>
        <p:nvSpPr>
          <p:cNvPr id="162" name="Google Shape;162;p21"/>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8</a:t>
            </a:r>
            <a:endParaRPr sz="6000">
              <a:solidFill>
                <a:schemeClr val="dk1"/>
              </a:solidFill>
            </a:endParaRPr>
          </a:p>
        </p:txBody>
      </p:sp>
      <p:sp>
        <p:nvSpPr>
          <p:cNvPr id="163" name="Google Shape;163;p21"/>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800">
                <a:solidFill>
                  <a:schemeClr val="dk1"/>
                </a:solidFill>
              </a:rPr>
              <a:t>32</a:t>
            </a:r>
            <a:endParaRPr sz="5800">
              <a:solidFill>
                <a:schemeClr val="dk1"/>
              </a:solidFill>
            </a:endParaRPr>
          </a:p>
        </p:txBody>
      </p:sp>
      <p:sp>
        <p:nvSpPr>
          <p:cNvPr id="164" name="Google Shape;164;p21"/>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165" name="Google Shape;165;p21"/>
          <p:cNvSpPr txBox="1"/>
          <p:nvPr>
            <p:ph idx="1" type="subTitle"/>
          </p:nvPr>
        </p:nvSpPr>
        <p:spPr>
          <a:xfrm>
            <a:off x="6328488"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pic>
        <p:nvPicPr>
          <p:cNvPr id="166" name="Google Shape;166;p21"/>
          <p:cNvPicPr preferRelativeResize="0"/>
          <p:nvPr/>
        </p:nvPicPr>
        <p:blipFill rotWithShape="1">
          <a:blip r:embed="rId3">
            <a:alphaModFix/>
          </a:blip>
          <a:srcRect b="11278" l="29034" r="27963" t="9014"/>
          <a:stretch/>
        </p:blipFill>
        <p:spPr>
          <a:xfrm>
            <a:off x="583613" y="875025"/>
            <a:ext cx="1200575" cy="2225275"/>
          </a:xfrm>
          <a:prstGeom prst="rect">
            <a:avLst/>
          </a:prstGeom>
          <a:noFill/>
          <a:ln>
            <a:noFill/>
          </a:ln>
          <a:effectLst>
            <a:outerShdw blurRad="57150" rotWithShape="0" algn="bl" dir="7200000" dist="19050">
              <a:srgbClr val="000000"/>
            </a:outerShdw>
          </a:effectLst>
        </p:spPr>
      </p:pic>
      <p:pic>
        <p:nvPicPr>
          <p:cNvPr id="167" name="Google Shape;167;p21"/>
          <p:cNvPicPr preferRelativeResize="0"/>
          <p:nvPr/>
        </p:nvPicPr>
        <p:blipFill rotWithShape="1">
          <a:blip r:embed="rId4">
            <a:alphaModFix/>
          </a:blip>
          <a:srcRect b="7729" l="29005" r="29945" t="15127"/>
          <a:stretch/>
        </p:blipFill>
        <p:spPr>
          <a:xfrm>
            <a:off x="7459425" y="1002450"/>
            <a:ext cx="1116300" cy="2097850"/>
          </a:xfrm>
          <a:prstGeom prst="rect">
            <a:avLst/>
          </a:prstGeom>
          <a:noFill/>
          <a:ln>
            <a:noFill/>
          </a:ln>
        </p:spPr>
      </p:pic>
      <p:pic>
        <p:nvPicPr>
          <p:cNvPr id="168" name="Google Shape;168;p21"/>
          <p:cNvPicPr preferRelativeResize="0"/>
          <p:nvPr/>
        </p:nvPicPr>
        <p:blipFill rotWithShape="1">
          <a:blip r:embed="rId4">
            <a:alphaModFix/>
          </a:blip>
          <a:srcRect b="7729" l="29005" r="29945" t="15127"/>
          <a:stretch/>
        </p:blipFill>
        <p:spPr>
          <a:xfrm>
            <a:off x="3975925" y="1002450"/>
            <a:ext cx="1116300" cy="2097850"/>
          </a:xfrm>
          <a:prstGeom prst="rect">
            <a:avLst/>
          </a:prstGeom>
          <a:noFill/>
          <a:ln>
            <a:noFill/>
          </a:ln>
        </p:spPr>
      </p:pic>
      <p:pic>
        <p:nvPicPr>
          <p:cNvPr id="169" name="Google Shape;169;p21"/>
          <p:cNvPicPr preferRelativeResize="0"/>
          <p:nvPr/>
        </p:nvPicPr>
        <p:blipFill rotWithShape="1">
          <a:blip r:embed="rId4">
            <a:alphaModFix/>
          </a:blip>
          <a:srcRect b="7729" l="29005" r="29945" t="15127"/>
          <a:stretch/>
        </p:blipFill>
        <p:spPr>
          <a:xfrm>
            <a:off x="2837550" y="1002438"/>
            <a:ext cx="1116300" cy="2097850"/>
          </a:xfrm>
          <a:prstGeom prst="rect">
            <a:avLst/>
          </a:prstGeom>
          <a:noFill/>
          <a:ln>
            <a:noFill/>
          </a:ln>
        </p:spPr>
      </p:pic>
      <p:pic>
        <p:nvPicPr>
          <p:cNvPr id="170" name="Google Shape;170;p21"/>
          <p:cNvPicPr preferRelativeResize="0"/>
          <p:nvPr/>
        </p:nvPicPr>
        <p:blipFill rotWithShape="1">
          <a:blip r:embed="rId4">
            <a:alphaModFix/>
          </a:blip>
          <a:srcRect b="7729" l="29005" r="29945" t="15127"/>
          <a:stretch/>
        </p:blipFill>
        <p:spPr>
          <a:xfrm>
            <a:off x="6343113" y="1002438"/>
            <a:ext cx="1116300" cy="2097850"/>
          </a:xfrm>
          <a:prstGeom prst="rect">
            <a:avLst/>
          </a:prstGeom>
          <a:noFill/>
          <a:ln>
            <a:noFill/>
          </a:ln>
        </p:spPr>
      </p:pic>
      <p:pic>
        <p:nvPicPr>
          <p:cNvPr id="171" name="Google Shape;171;p21"/>
          <p:cNvPicPr preferRelativeResize="0"/>
          <p:nvPr/>
        </p:nvPicPr>
        <p:blipFill rotWithShape="1">
          <a:blip r:embed="rId4">
            <a:alphaModFix/>
          </a:blip>
          <a:srcRect b="7729" l="29005" r="29945" t="15127"/>
          <a:stretch/>
        </p:blipFill>
        <p:spPr>
          <a:xfrm>
            <a:off x="1699188" y="1002438"/>
            <a:ext cx="1116300" cy="2097850"/>
          </a:xfrm>
          <a:prstGeom prst="rect">
            <a:avLst/>
          </a:prstGeom>
          <a:noFill/>
          <a:ln>
            <a:noFill/>
          </a:ln>
        </p:spPr>
      </p:pic>
      <p:pic>
        <p:nvPicPr>
          <p:cNvPr id="172" name="Google Shape;172;p21"/>
          <p:cNvPicPr preferRelativeResize="0"/>
          <p:nvPr/>
        </p:nvPicPr>
        <p:blipFill rotWithShape="1">
          <a:blip r:embed="rId4">
            <a:alphaModFix/>
          </a:blip>
          <a:srcRect b="7729" l="29005" r="29945" t="15127"/>
          <a:stretch/>
        </p:blipFill>
        <p:spPr>
          <a:xfrm>
            <a:off x="5226825" y="1002438"/>
            <a:ext cx="1116300" cy="2097850"/>
          </a:xfrm>
          <a:prstGeom prst="rect">
            <a:avLst/>
          </a:prstGeom>
          <a:noFill/>
          <a:ln>
            <a:noFill/>
          </a:ln>
        </p:spPr>
      </p:pic>
      <p:sp>
        <p:nvSpPr>
          <p:cNvPr id="173" name="Google Shape;173;p21"/>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6</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77" name="Shape 177"/>
        <p:cNvGrpSpPr/>
        <p:nvPr/>
      </p:nvGrpSpPr>
      <p:grpSpPr>
        <a:xfrm>
          <a:off x="0" y="0"/>
          <a:ext cx="0" cy="0"/>
          <a:chOff x="0" y="0"/>
          <a:chExt cx="0" cy="0"/>
        </a:xfrm>
      </p:grpSpPr>
      <p:sp>
        <p:nvSpPr>
          <p:cNvPr id="178" name="Google Shape;178;p22"/>
          <p:cNvSpPr txBox="1"/>
          <p:nvPr>
            <p:ph idx="1" type="subTitle"/>
          </p:nvPr>
        </p:nvSpPr>
        <p:spPr>
          <a:xfrm>
            <a:off x="7441925"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7</a:t>
            </a:r>
            <a:endParaRPr sz="6000">
              <a:solidFill>
                <a:schemeClr val="dk1"/>
              </a:solidFill>
            </a:endParaRPr>
          </a:p>
        </p:txBody>
      </p:sp>
      <p:sp>
        <p:nvSpPr>
          <p:cNvPr id="179" name="Google Shape;179;p22"/>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sp>
        <p:nvSpPr>
          <p:cNvPr id="180" name="Google Shape;180;p22"/>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6</a:t>
            </a:r>
            <a:endParaRPr sz="6000">
              <a:solidFill>
                <a:schemeClr val="dk1"/>
              </a:solidFill>
            </a:endParaRPr>
          </a:p>
        </p:txBody>
      </p:sp>
      <p:sp>
        <p:nvSpPr>
          <p:cNvPr id="181" name="Google Shape;181;p22"/>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7</a:t>
            </a:r>
            <a:endParaRPr sz="6000">
              <a:solidFill>
                <a:schemeClr val="dk1"/>
              </a:solidFill>
            </a:endParaRPr>
          </a:p>
        </p:txBody>
      </p:sp>
      <p:sp>
        <p:nvSpPr>
          <p:cNvPr id="182" name="Google Shape;182;p22"/>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800">
                <a:solidFill>
                  <a:schemeClr val="dk1"/>
                </a:solidFill>
              </a:rPr>
              <a:t>35</a:t>
            </a:r>
            <a:endParaRPr sz="5800">
              <a:solidFill>
                <a:schemeClr val="dk1"/>
              </a:solidFill>
            </a:endParaRPr>
          </a:p>
        </p:txBody>
      </p:sp>
      <p:sp>
        <p:nvSpPr>
          <p:cNvPr id="183" name="Google Shape;183;p22"/>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184" name="Google Shape;184;p22"/>
          <p:cNvSpPr txBox="1"/>
          <p:nvPr>
            <p:ph idx="1" type="subTitle"/>
          </p:nvPr>
        </p:nvSpPr>
        <p:spPr>
          <a:xfrm>
            <a:off x="6328488"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pic>
        <p:nvPicPr>
          <p:cNvPr id="185" name="Google Shape;185;p22"/>
          <p:cNvPicPr preferRelativeResize="0"/>
          <p:nvPr/>
        </p:nvPicPr>
        <p:blipFill rotWithShape="1">
          <a:blip r:embed="rId3">
            <a:alphaModFix/>
          </a:blip>
          <a:srcRect b="11278" l="29034" r="27963" t="9014"/>
          <a:stretch/>
        </p:blipFill>
        <p:spPr>
          <a:xfrm>
            <a:off x="5147138" y="1213300"/>
            <a:ext cx="1200575" cy="2225275"/>
          </a:xfrm>
          <a:prstGeom prst="rect">
            <a:avLst/>
          </a:prstGeom>
          <a:noFill/>
          <a:ln>
            <a:noFill/>
          </a:ln>
          <a:effectLst>
            <a:outerShdw blurRad="57150" rotWithShape="0" algn="bl" dir="7200000" dist="19050">
              <a:srgbClr val="000000"/>
            </a:outerShdw>
          </a:effectLst>
        </p:spPr>
      </p:pic>
      <p:pic>
        <p:nvPicPr>
          <p:cNvPr id="186" name="Google Shape;186;p22"/>
          <p:cNvPicPr preferRelativeResize="0"/>
          <p:nvPr/>
        </p:nvPicPr>
        <p:blipFill rotWithShape="1">
          <a:blip r:embed="rId4">
            <a:alphaModFix/>
          </a:blip>
          <a:srcRect b="7729" l="29005" r="29945" t="15127"/>
          <a:stretch/>
        </p:blipFill>
        <p:spPr>
          <a:xfrm>
            <a:off x="3984175" y="1290038"/>
            <a:ext cx="1116300" cy="2097850"/>
          </a:xfrm>
          <a:prstGeom prst="rect">
            <a:avLst/>
          </a:prstGeom>
          <a:noFill/>
          <a:ln>
            <a:noFill/>
          </a:ln>
        </p:spPr>
      </p:pic>
      <p:pic>
        <p:nvPicPr>
          <p:cNvPr id="187" name="Google Shape;187;p22"/>
          <p:cNvPicPr preferRelativeResize="0"/>
          <p:nvPr/>
        </p:nvPicPr>
        <p:blipFill rotWithShape="1">
          <a:blip r:embed="rId4">
            <a:alphaModFix/>
          </a:blip>
          <a:srcRect b="7729" l="29005" r="29945" t="15127"/>
          <a:stretch/>
        </p:blipFill>
        <p:spPr>
          <a:xfrm>
            <a:off x="529575" y="1277025"/>
            <a:ext cx="1116300" cy="2097850"/>
          </a:xfrm>
          <a:prstGeom prst="rect">
            <a:avLst/>
          </a:prstGeom>
          <a:noFill/>
          <a:ln>
            <a:noFill/>
          </a:ln>
        </p:spPr>
      </p:pic>
      <p:pic>
        <p:nvPicPr>
          <p:cNvPr id="188" name="Google Shape;188;p22"/>
          <p:cNvPicPr preferRelativeResize="0"/>
          <p:nvPr/>
        </p:nvPicPr>
        <p:blipFill rotWithShape="1">
          <a:blip r:embed="rId4">
            <a:alphaModFix/>
          </a:blip>
          <a:srcRect b="7729" l="29005" r="29945" t="15127"/>
          <a:stretch/>
        </p:blipFill>
        <p:spPr>
          <a:xfrm>
            <a:off x="1678238" y="1277025"/>
            <a:ext cx="1116300" cy="2097850"/>
          </a:xfrm>
          <a:prstGeom prst="rect">
            <a:avLst/>
          </a:prstGeom>
          <a:noFill/>
          <a:ln>
            <a:noFill/>
          </a:ln>
        </p:spPr>
      </p:pic>
      <p:pic>
        <p:nvPicPr>
          <p:cNvPr id="189" name="Google Shape;189;p22"/>
          <p:cNvPicPr preferRelativeResize="0"/>
          <p:nvPr/>
        </p:nvPicPr>
        <p:blipFill rotWithShape="1">
          <a:blip r:embed="rId4">
            <a:alphaModFix/>
          </a:blip>
          <a:srcRect b="7729" l="29005" r="29945" t="15127"/>
          <a:stretch/>
        </p:blipFill>
        <p:spPr>
          <a:xfrm>
            <a:off x="2826913" y="1277025"/>
            <a:ext cx="1116300" cy="2097850"/>
          </a:xfrm>
          <a:prstGeom prst="rect">
            <a:avLst/>
          </a:prstGeom>
          <a:noFill/>
          <a:ln>
            <a:noFill/>
          </a:ln>
        </p:spPr>
      </p:pic>
      <p:pic>
        <p:nvPicPr>
          <p:cNvPr id="190" name="Google Shape;190;p22"/>
          <p:cNvPicPr preferRelativeResize="0"/>
          <p:nvPr/>
        </p:nvPicPr>
        <p:blipFill rotWithShape="1">
          <a:blip r:embed="rId4">
            <a:alphaModFix/>
          </a:blip>
          <a:srcRect b="7729" l="29005" r="29945" t="15127"/>
          <a:stretch/>
        </p:blipFill>
        <p:spPr>
          <a:xfrm>
            <a:off x="6339188" y="1290038"/>
            <a:ext cx="1116300" cy="2097850"/>
          </a:xfrm>
          <a:prstGeom prst="rect">
            <a:avLst/>
          </a:prstGeom>
          <a:noFill/>
          <a:ln>
            <a:noFill/>
          </a:ln>
        </p:spPr>
      </p:pic>
      <p:pic>
        <p:nvPicPr>
          <p:cNvPr id="191" name="Google Shape;191;p22"/>
          <p:cNvPicPr preferRelativeResize="0"/>
          <p:nvPr/>
        </p:nvPicPr>
        <p:blipFill rotWithShape="1">
          <a:blip r:embed="rId4">
            <a:alphaModFix/>
          </a:blip>
          <a:srcRect b="7729" l="29005" r="29945" t="15127"/>
          <a:stretch/>
        </p:blipFill>
        <p:spPr>
          <a:xfrm>
            <a:off x="7498125" y="1277013"/>
            <a:ext cx="1116300" cy="2097850"/>
          </a:xfrm>
          <a:prstGeom prst="rect">
            <a:avLst/>
          </a:prstGeom>
          <a:noFill/>
          <a:ln>
            <a:noFill/>
          </a:ln>
        </p:spPr>
      </p:pic>
      <p:sp>
        <p:nvSpPr>
          <p:cNvPr id="192" name="Google Shape;192;p22"/>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7</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96" name="Shape 196"/>
        <p:cNvGrpSpPr/>
        <p:nvPr/>
      </p:nvGrpSpPr>
      <p:grpSpPr>
        <a:xfrm>
          <a:off x="0" y="0"/>
          <a:ext cx="0" cy="0"/>
          <a:chOff x="0" y="0"/>
          <a:chExt cx="0" cy="0"/>
        </a:xfrm>
      </p:grpSpPr>
      <p:sp>
        <p:nvSpPr>
          <p:cNvPr id="197" name="Google Shape;197;p23"/>
          <p:cNvSpPr txBox="1"/>
          <p:nvPr>
            <p:ph idx="1" type="subTitle"/>
          </p:nvPr>
        </p:nvSpPr>
        <p:spPr>
          <a:xfrm>
            <a:off x="7441925"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5</a:t>
            </a:r>
            <a:endParaRPr sz="6000">
              <a:solidFill>
                <a:schemeClr val="dk1"/>
              </a:solidFill>
            </a:endParaRPr>
          </a:p>
        </p:txBody>
      </p:sp>
      <p:sp>
        <p:nvSpPr>
          <p:cNvPr id="198" name="Google Shape;198;p23"/>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sp>
        <p:nvSpPr>
          <p:cNvPr id="199" name="Google Shape;199;p23"/>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9</a:t>
            </a:r>
            <a:endParaRPr sz="6000">
              <a:solidFill>
                <a:schemeClr val="dk1"/>
              </a:solidFill>
            </a:endParaRPr>
          </a:p>
        </p:txBody>
      </p:sp>
      <p:sp>
        <p:nvSpPr>
          <p:cNvPr id="200" name="Google Shape;200;p23"/>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5</a:t>
            </a:r>
            <a:endParaRPr sz="6000">
              <a:solidFill>
                <a:schemeClr val="dk1"/>
              </a:solidFill>
            </a:endParaRPr>
          </a:p>
        </p:txBody>
      </p:sp>
      <p:sp>
        <p:nvSpPr>
          <p:cNvPr id="201" name="Google Shape;201;p23"/>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800">
                <a:solidFill>
                  <a:schemeClr val="dk1"/>
                </a:solidFill>
              </a:rPr>
              <a:t>50</a:t>
            </a:r>
            <a:endParaRPr sz="5800">
              <a:solidFill>
                <a:schemeClr val="dk1"/>
              </a:solidFill>
            </a:endParaRPr>
          </a:p>
        </p:txBody>
      </p:sp>
      <p:sp>
        <p:nvSpPr>
          <p:cNvPr id="202" name="Google Shape;202;p23"/>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203" name="Google Shape;203;p23"/>
          <p:cNvSpPr txBox="1"/>
          <p:nvPr>
            <p:ph idx="1" type="subTitle"/>
          </p:nvPr>
        </p:nvSpPr>
        <p:spPr>
          <a:xfrm>
            <a:off x="6328488"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pic>
        <p:nvPicPr>
          <p:cNvPr id="204" name="Google Shape;204;p23"/>
          <p:cNvPicPr preferRelativeResize="0"/>
          <p:nvPr/>
        </p:nvPicPr>
        <p:blipFill rotWithShape="1">
          <a:blip r:embed="rId3">
            <a:alphaModFix/>
          </a:blip>
          <a:srcRect b="11278" l="29034" r="27963" t="9014"/>
          <a:stretch/>
        </p:blipFill>
        <p:spPr>
          <a:xfrm>
            <a:off x="575938" y="976175"/>
            <a:ext cx="1200575" cy="2225275"/>
          </a:xfrm>
          <a:prstGeom prst="rect">
            <a:avLst/>
          </a:prstGeom>
          <a:noFill/>
          <a:ln>
            <a:noFill/>
          </a:ln>
          <a:effectLst>
            <a:outerShdw blurRad="57150" rotWithShape="0" algn="bl" dir="7200000" dist="19050">
              <a:srgbClr val="000000"/>
            </a:outerShdw>
          </a:effectLst>
        </p:spPr>
      </p:pic>
      <p:pic>
        <p:nvPicPr>
          <p:cNvPr id="205" name="Google Shape;205;p23"/>
          <p:cNvPicPr preferRelativeResize="0"/>
          <p:nvPr/>
        </p:nvPicPr>
        <p:blipFill rotWithShape="1">
          <a:blip r:embed="rId4">
            <a:alphaModFix/>
          </a:blip>
          <a:srcRect b="7729" l="29005" r="29945" t="15127"/>
          <a:stretch/>
        </p:blipFill>
        <p:spPr>
          <a:xfrm>
            <a:off x="7451750" y="1103600"/>
            <a:ext cx="1116300" cy="2097850"/>
          </a:xfrm>
          <a:prstGeom prst="rect">
            <a:avLst/>
          </a:prstGeom>
          <a:noFill/>
          <a:ln>
            <a:noFill/>
          </a:ln>
        </p:spPr>
      </p:pic>
      <p:pic>
        <p:nvPicPr>
          <p:cNvPr id="206" name="Google Shape;206;p23"/>
          <p:cNvPicPr preferRelativeResize="0"/>
          <p:nvPr/>
        </p:nvPicPr>
        <p:blipFill rotWithShape="1">
          <a:blip r:embed="rId4">
            <a:alphaModFix/>
          </a:blip>
          <a:srcRect b="7729" l="29005" r="29945" t="15127"/>
          <a:stretch/>
        </p:blipFill>
        <p:spPr>
          <a:xfrm>
            <a:off x="3968250" y="1103600"/>
            <a:ext cx="1116300" cy="2097850"/>
          </a:xfrm>
          <a:prstGeom prst="rect">
            <a:avLst/>
          </a:prstGeom>
          <a:noFill/>
          <a:ln>
            <a:noFill/>
          </a:ln>
        </p:spPr>
      </p:pic>
      <p:pic>
        <p:nvPicPr>
          <p:cNvPr id="207" name="Google Shape;207;p23"/>
          <p:cNvPicPr preferRelativeResize="0"/>
          <p:nvPr/>
        </p:nvPicPr>
        <p:blipFill rotWithShape="1">
          <a:blip r:embed="rId4">
            <a:alphaModFix/>
          </a:blip>
          <a:srcRect b="7729" l="29005" r="29945" t="15127"/>
          <a:stretch/>
        </p:blipFill>
        <p:spPr>
          <a:xfrm>
            <a:off x="2829875" y="1103588"/>
            <a:ext cx="1116300" cy="2097850"/>
          </a:xfrm>
          <a:prstGeom prst="rect">
            <a:avLst/>
          </a:prstGeom>
          <a:noFill/>
          <a:ln>
            <a:noFill/>
          </a:ln>
        </p:spPr>
      </p:pic>
      <p:pic>
        <p:nvPicPr>
          <p:cNvPr id="208" name="Google Shape;208;p23"/>
          <p:cNvPicPr preferRelativeResize="0"/>
          <p:nvPr/>
        </p:nvPicPr>
        <p:blipFill rotWithShape="1">
          <a:blip r:embed="rId4">
            <a:alphaModFix/>
          </a:blip>
          <a:srcRect b="7729" l="29005" r="29945" t="15127"/>
          <a:stretch/>
        </p:blipFill>
        <p:spPr>
          <a:xfrm>
            <a:off x="6335438" y="1103588"/>
            <a:ext cx="1116300" cy="2097850"/>
          </a:xfrm>
          <a:prstGeom prst="rect">
            <a:avLst/>
          </a:prstGeom>
          <a:noFill/>
          <a:ln>
            <a:noFill/>
          </a:ln>
        </p:spPr>
      </p:pic>
      <p:pic>
        <p:nvPicPr>
          <p:cNvPr id="209" name="Google Shape;209;p23"/>
          <p:cNvPicPr preferRelativeResize="0"/>
          <p:nvPr/>
        </p:nvPicPr>
        <p:blipFill rotWithShape="1">
          <a:blip r:embed="rId4">
            <a:alphaModFix/>
          </a:blip>
          <a:srcRect b="7729" l="29005" r="29945" t="15127"/>
          <a:stretch/>
        </p:blipFill>
        <p:spPr>
          <a:xfrm>
            <a:off x="1691513" y="1103588"/>
            <a:ext cx="1116300" cy="2097850"/>
          </a:xfrm>
          <a:prstGeom prst="rect">
            <a:avLst/>
          </a:prstGeom>
          <a:noFill/>
          <a:ln>
            <a:noFill/>
          </a:ln>
        </p:spPr>
      </p:pic>
      <p:pic>
        <p:nvPicPr>
          <p:cNvPr id="210" name="Google Shape;210;p23"/>
          <p:cNvPicPr preferRelativeResize="0"/>
          <p:nvPr/>
        </p:nvPicPr>
        <p:blipFill rotWithShape="1">
          <a:blip r:embed="rId4">
            <a:alphaModFix/>
          </a:blip>
          <a:srcRect b="7729" l="29005" r="29945" t="15127"/>
          <a:stretch/>
        </p:blipFill>
        <p:spPr>
          <a:xfrm>
            <a:off x="5219150" y="1103588"/>
            <a:ext cx="1116300" cy="2097850"/>
          </a:xfrm>
          <a:prstGeom prst="rect">
            <a:avLst/>
          </a:prstGeom>
          <a:noFill/>
          <a:ln>
            <a:noFill/>
          </a:ln>
        </p:spPr>
      </p:pic>
      <p:sp>
        <p:nvSpPr>
          <p:cNvPr id="211" name="Google Shape;211;p23"/>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8</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15" name="Shape 215"/>
        <p:cNvGrpSpPr/>
        <p:nvPr/>
      </p:nvGrpSpPr>
      <p:grpSpPr>
        <a:xfrm>
          <a:off x="0" y="0"/>
          <a:ext cx="0" cy="0"/>
          <a:chOff x="0" y="0"/>
          <a:chExt cx="0" cy="0"/>
        </a:xfrm>
      </p:grpSpPr>
      <p:sp>
        <p:nvSpPr>
          <p:cNvPr id="216" name="Google Shape;216;p24"/>
          <p:cNvSpPr txBox="1"/>
          <p:nvPr>
            <p:ph idx="1" type="subTitle"/>
          </p:nvPr>
        </p:nvSpPr>
        <p:spPr>
          <a:xfrm>
            <a:off x="7441925"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8</a:t>
            </a:r>
            <a:endParaRPr sz="6000">
              <a:solidFill>
                <a:schemeClr val="dk1"/>
              </a:solidFill>
            </a:endParaRPr>
          </a:p>
        </p:txBody>
      </p:sp>
      <p:sp>
        <p:nvSpPr>
          <p:cNvPr id="217" name="Google Shape;217;p24"/>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sp>
        <p:nvSpPr>
          <p:cNvPr id="218" name="Google Shape;218;p24"/>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12</a:t>
            </a:r>
            <a:endParaRPr sz="6000">
              <a:solidFill>
                <a:schemeClr val="dk1"/>
              </a:solidFill>
            </a:endParaRPr>
          </a:p>
        </p:txBody>
      </p:sp>
      <p:sp>
        <p:nvSpPr>
          <p:cNvPr id="219" name="Google Shape;219;p24"/>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4</a:t>
            </a:r>
            <a:endParaRPr sz="6000">
              <a:solidFill>
                <a:schemeClr val="dk1"/>
              </a:solidFill>
            </a:endParaRPr>
          </a:p>
        </p:txBody>
      </p:sp>
      <p:sp>
        <p:nvSpPr>
          <p:cNvPr id="220" name="Google Shape;220;p24"/>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800">
                <a:solidFill>
                  <a:schemeClr val="dk1"/>
                </a:solidFill>
              </a:rPr>
              <a:t>6</a:t>
            </a:r>
            <a:endParaRPr sz="5800">
              <a:solidFill>
                <a:schemeClr val="dk1"/>
              </a:solidFill>
            </a:endParaRPr>
          </a:p>
        </p:txBody>
      </p:sp>
      <p:sp>
        <p:nvSpPr>
          <p:cNvPr id="221" name="Google Shape;221;p24"/>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222" name="Google Shape;222;p24"/>
          <p:cNvSpPr txBox="1"/>
          <p:nvPr>
            <p:ph idx="1" type="subTitle"/>
          </p:nvPr>
        </p:nvSpPr>
        <p:spPr>
          <a:xfrm>
            <a:off x="6328488"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pic>
        <p:nvPicPr>
          <p:cNvPr id="223" name="Google Shape;223;p24"/>
          <p:cNvPicPr preferRelativeResize="0"/>
          <p:nvPr/>
        </p:nvPicPr>
        <p:blipFill rotWithShape="1">
          <a:blip r:embed="rId3">
            <a:alphaModFix/>
          </a:blip>
          <a:srcRect b="11278" l="29034" r="27963" t="9014"/>
          <a:stretch/>
        </p:blipFill>
        <p:spPr>
          <a:xfrm>
            <a:off x="5114200" y="983175"/>
            <a:ext cx="1200575" cy="2225275"/>
          </a:xfrm>
          <a:prstGeom prst="rect">
            <a:avLst/>
          </a:prstGeom>
          <a:noFill/>
          <a:ln>
            <a:noFill/>
          </a:ln>
          <a:effectLst>
            <a:outerShdw blurRad="57150" rotWithShape="0" algn="bl" dir="7200000" dist="19050">
              <a:srgbClr val="000000"/>
            </a:outerShdw>
          </a:effectLst>
        </p:spPr>
      </p:pic>
      <p:pic>
        <p:nvPicPr>
          <p:cNvPr id="224" name="Google Shape;224;p24"/>
          <p:cNvPicPr preferRelativeResize="0"/>
          <p:nvPr/>
        </p:nvPicPr>
        <p:blipFill rotWithShape="1">
          <a:blip r:embed="rId4">
            <a:alphaModFix/>
          </a:blip>
          <a:srcRect b="7729" l="29005" r="29945" t="15127"/>
          <a:stretch/>
        </p:blipFill>
        <p:spPr>
          <a:xfrm>
            <a:off x="7377538" y="1046888"/>
            <a:ext cx="1116300" cy="2097850"/>
          </a:xfrm>
          <a:prstGeom prst="rect">
            <a:avLst/>
          </a:prstGeom>
          <a:noFill/>
          <a:ln>
            <a:noFill/>
          </a:ln>
        </p:spPr>
      </p:pic>
      <p:pic>
        <p:nvPicPr>
          <p:cNvPr id="225" name="Google Shape;225;p24"/>
          <p:cNvPicPr preferRelativeResize="0"/>
          <p:nvPr/>
        </p:nvPicPr>
        <p:blipFill rotWithShape="1">
          <a:blip r:embed="rId4">
            <a:alphaModFix/>
          </a:blip>
          <a:srcRect b="7729" l="29005" r="29945" t="15127"/>
          <a:stretch/>
        </p:blipFill>
        <p:spPr>
          <a:xfrm>
            <a:off x="2821050" y="1046900"/>
            <a:ext cx="1116300" cy="2097850"/>
          </a:xfrm>
          <a:prstGeom prst="rect">
            <a:avLst/>
          </a:prstGeom>
          <a:noFill/>
          <a:ln>
            <a:noFill/>
          </a:ln>
        </p:spPr>
      </p:pic>
      <p:pic>
        <p:nvPicPr>
          <p:cNvPr id="226" name="Google Shape;226;p24"/>
          <p:cNvPicPr preferRelativeResize="0"/>
          <p:nvPr/>
        </p:nvPicPr>
        <p:blipFill rotWithShape="1">
          <a:blip r:embed="rId4">
            <a:alphaModFix/>
          </a:blip>
          <a:srcRect b="7729" l="29005" r="29945" t="15127"/>
          <a:stretch/>
        </p:blipFill>
        <p:spPr>
          <a:xfrm>
            <a:off x="1717625" y="1046888"/>
            <a:ext cx="1116300" cy="2097850"/>
          </a:xfrm>
          <a:prstGeom prst="rect">
            <a:avLst/>
          </a:prstGeom>
          <a:noFill/>
          <a:ln>
            <a:noFill/>
          </a:ln>
        </p:spPr>
      </p:pic>
      <p:pic>
        <p:nvPicPr>
          <p:cNvPr id="227" name="Google Shape;227;p24"/>
          <p:cNvPicPr preferRelativeResize="0"/>
          <p:nvPr/>
        </p:nvPicPr>
        <p:blipFill rotWithShape="1">
          <a:blip r:embed="rId4">
            <a:alphaModFix/>
          </a:blip>
          <a:srcRect b="7729" l="29005" r="29945" t="15127"/>
          <a:stretch/>
        </p:blipFill>
        <p:spPr>
          <a:xfrm>
            <a:off x="3951513" y="1046888"/>
            <a:ext cx="1116300" cy="2097850"/>
          </a:xfrm>
          <a:prstGeom prst="rect">
            <a:avLst/>
          </a:prstGeom>
          <a:noFill/>
          <a:ln>
            <a:noFill/>
          </a:ln>
        </p:spPr>
      </p:pic>
      <p:pic>
        <p:nvPicPr>
          <p:cNvPr id="228" name="Google Shape;228;p24"/>
          <p:cNvPicPr preferRelativeResize="0"/>
          <p:nvPr/>
        </p:nvPicPr>
        <p:blipFill rotWithShape="1">
          <a:blip r:embed="rId4">
            <a:alphaModFix/>
          </a:blip>
          <a:srcRect b="7729" l="29005" r="29945" t="15127"/>
          <a:stretch/>
        </p:blipFill>
        <p:spPr>
          <a:xfrm>
            <a:off x="650163" y="1046888"/>
            <a:ext cx="1116300" cy="2097850"/>
          </a:xfrm>
          <a:prstGeom prst="rect">
            <a:avLst/>
          </a:prstGeom>
          <a:noFill/>
          <a:ln>
            <a:noFill/>
          </a:ln>
        </p:spPr>
      </p:pic>
      <p:pic>
        <p:nvPicPr>
          <p:cNvPr id="229" name="Google Shape;229;p24"/>
          <p:cNvPicPr preferRelativeResize="0"/>
          <p:nvPr/>
        </p:nvPicPr>
        <p:blipFill rotWithShape="1">
          <a:blip r:embed="rId4">
            <a:alphaModFix/>
          </a:blip>
          <a:srcRect b="7729" l="29005" r="29945" t="15127"/>
          <a:stretch/>
        </p:blipFill>
        <p:spPr>
          <a:xfrm>
            <a:off x="6288263" y="1046888"/>
            <a:ext cx="1116300" cy="2097850"/>
          </a:xfrm>
          <a:prstGeom prst="rect">
            <a:avLst/>
          </a:prstGeom>
          <a:noFill/>
          <a:ln>
            <a:noFill/>
          </a:ln>
        </p:spPr>
      </p:pic>
      <p:sp>
        <p:nvSpPr>
          <p:cNvPr id="230" name="Google Shape;230;p24"/>
          <p:cNvSpPr txBox="1"/>
          <p:nvPr/>
        </p:nvSpPr>
        <p:spPr>
          <a:xfrm>
            <a:off x="178000" y="159375"/>
            <a:ext cx="45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9</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34" name="Shape 234"/>
        <p:cNvGrpSpPr/>
        <p:nvPr/>
      </p:nvGrpSpPr>
      <p:grpSpPr>
        <a:xfrm>
          <a:off x="0" y="0"/>
          <a:ext cx="0" cy="0"/>
          <a:chOff x="0" y="0"/>
          <a:chExt cx="0" cy="0"/>
        </a:xfrm>
      </p:grpSpPr>
      <p:sp>
        <p:nvSpPr>
          <p:cNvPr id="235" name="Google Shape;235;p25"/>
          <p:cNvSpPr txBox="1"/>
          <p:nvPr>
            <p:ph idx="1" type="subTitle"/>
          </p:nvPr>
        </p:nvSpPr>
        <p:spPr>
          <a:xfrm>
            <a:off x="7441925" y="2111200"/>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4800">
                <a:solidFill>
                  <a:schemeClr val="dk1"/>
                </a:solidFill>
              </a:rPr>
              <a:t>16</a:t>
            </a:r>
            <a:endParaRPr sz="4800">
              <a:solidFill>
                <a:schemeClr val="dk1"/>
              </a:solidFill>
            </a:endParaRPr>
          </a:p>
        </p:txBody>
      </p:sp>
      <p:sp>
        <p:nvSpPr>
          <p:cNvPr id="236" name="Google Shape;236;p25"/>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x</a:t>
            </a:r>
            <a:endParaRPr sz="5000">
              <a:solidFill>
                <a:schemeClr val="dk1"/>
              </a:solidFill>
            </a:endParaRPr>
          </a:p>
        </p:txBody>
      </p:sp>
      <p:sp>
        <p:nvSpPr>
          <p:cNvPr id="237" name="Google Shape;237;p25"/>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50</a:t>
            </a:r>
            <a:endParaRPr sz="5000">
              <a:solidFill>
                <a:schemeClr val="dk1"/>
              </a:solidFill>
            </a:endParaRPr>
          </a:p>
        </p:txBody>
      </p:sp>
      <p:sp>
        <p:nvSpPr>
          <p:cNvPr id="238" name="Google Shape;238;p25"/>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8</a:t>
            </a:r>
            <a:endParaRPr sz="5000">
              <a:solidFill>
                <a:schemeClr val="dk1"/>
              </a:solidFill>
            </a:endParaRPr>
          </a:p>
        </p:txBody>
      </p:sp>
      <p:sp>
        <p:nvSpPr>
          <p:cNvPr id="239" name="Google Shape;239;p25"/>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4800">
                <a:solidFill>
                  <a:schemeClr val="dk1"/>
                </a:solidFill>
              </a:rPr>
              <a:t>25</a:t>
            </a:r>
            <a:endParaRPr sz="4800">
              <a:solidFill>
                <a:schemeClr val="dk1"/>
              </a:solidFill>
            </a:endParaRPr>
          </a:p>
        </p:txBody>
      </p:sp>
      <p:sp>
        <p:nvSpPr>
          <p:cNvPr id="240" name="Google Shape;240;p25"/>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a:t>
            </a:r>
            <a:endParaRPr sz="5000">
              <a:solidFill>
                <a:schemeClr val="dk1"/>
              </a:solidFill>
            </a:endParaRPr>
          </a:p>
        </p:txBody>
      </p:sp>
      <p:sp>
        <p:nvSpPr>
          <p:cNvPr id="241" name="Google Shape;241;p25"/>
          <p:cNvSpPr txBox="1"/>
          <p:nvPr>
            <p:ph idx="1" type="subTitle"/>
          </p:nvPr>
        </p:nvSpPr>
        <p:spPr>
          <a:xfrm>
            <a:off x="6418963"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x</a:t>
            </a:r>
            <a:endParaRPr sz="5000">
              <a:solidFill>
                <a:schemeClr val="dk1"/>
              </a:solidFill>
            </a:endParaRPr>
          </a:p>
        </p:txBody>
      </p:sp>
      <p:pic>
        <p:nvPicPr>
          <p:cNvPr id="242" name="Google Shape;242;p25"/>
          <p:cNvPicPr preferRelativeResize="0"/>
          <p:nvPr/>
        </p:nvPicPr>
        <p:blipFill rotWithShape="1">
          <a:blip r:embed="rId3">
            <a:alphaModFix/>
          </a:blip>
          <a:srcRect b="11278" l="29034" r="27963" t="9014"/>
          <a:stretch/>
        </p:blipFill>
        <p:spPr>
          <a:xfrm>
            <a:off x="583613" y="987800"/>
            <a:ext cx="1200575" cy="2225275"/>
          </a:xfrm>
          <a:prstGeom prst="rect">
            <a:avLst/>
          </a:prstGeom>
          <a:noFill/>
          <a:ln>
            <a:noFill/>
          </a:ln>
          <a:effectLst>
            <a:outerShdw blurRad="57150" rotWithShape="0" algn="bl" dir="7200000" dist="19050">
              <a:srgbClr val="000000"/>
            </a:outerShdw>
          </a:effectLst>
        </p:spPr>
      </p:pic>
      <p:pic>
        <p:nvPicPr>
          <p:cNvPr id="243" name="Google Shape;243;p25"/>
          <p:cNvPicPr preferRelativeResize="0"/>
          <p:nvPr/>
        </p:nvPicPr>
        <p:blipFill rotWithShape="1">
          <a:blip r:embed="rId4">
            <a:alphaModFix/>
          </a:blip>
          <a:srcRect b="7729" l="29005" r="29945" t="15127"/>
          <a:stretch/>
        </p:blipFill>
        <p:spPr>
          <a:xfrm>
            <a:off x="3975938" y="1115213"/>
            <a:ext cx="1116300" cy="2097850"/>
          </a:xfrm>
          <a:prstGeom prst="rect">
            <a:avLst/>
          </a:prstGeom>
          <a:noFill/>
          <a:ln>
            <a:noFill/>
          </a:ln>
        </p:spPr>
      </p:pic>
      <p:pic>
        <p:nvPicPr>
          <p:cNvPr id="244" name="Google Shape;244;p25"/>
          <p:cNvPicPr preferRelativeResize="0"/>
          <p:nvPr/>
        </p:nvPicPr>
        <p:blipFill rotWithShape="1">
          <a:blip r:embed="rId4">
            <a:alphaModFix/>
          </a:blip>
          <a:srcRect b="7729" l="29005" r="29945" t="15127"/>
          <a:stretch/>
        </p:blipFill>
        <p:spPr>
          <a:xfrm>
            <a:off x="1717625" y="1115225"/>
            <a:ext cx="1116300" cy="2097850"/>
          </a:xfrm>
          <a:prstGeom prst="rect">
            <a:avLst/>
          </a:prstGeom>
          <a:noFill/>
          <a:ln>
            <a:noFill/>
          </a:ln>
        </p:spPr>
      </p:pic>
      <p:pic>
        <p:nvPicPr>
          <p:cNvPr id="245" name="Google Shape;245;p25"/>
          <p:cNvPicPr preferRelativeResize="0"/>
          <p:nvPr/>
        </p:nvPicPr>
        <p:blipFill rotWithShape="1">
          <a:blip r:embed="rId4">
            <a:alphaModFix/>
          </a:blip>
          <a:srcRect b="7729" l="29005" r="29945" t="15127"/>
          <a:stretch/>
        </p:blipFill>
        <p:spPr>
          <a:xfrm>
            <a:off x="7478950" y="1115213"/>
            <a:ext cx="1116300" cy="2097850"/>
          </a:xfrm>
          <a:prstGeom prst="rect">
            <a:avLst/>
          </a:prstGeom>
          <a:noFill/>
          <a:ln>
            <a:noFill/>
          </a:ln>
        </p:spPr>
      </p:pic>
      <p:pic>
        <p:nvPicPr>
          <p:cNvPr id="246" name="Google Shape;246;p25"/>
          <p:cNvPicPr preferRelativeResize="0"/>
          <p:nvPr/>
        </p:nvPicPr>
        <p:blipFill rotWithShape="1">
          <a:blip r:embed="rId4">
            <a:alphaModFix/>
          </a:blip>
          <a:srcRect b="7729" l="29005" r="29945" t="15127"/>
          <a:stretch/>
        </p:blipFill>
        <p:spPr>
          <a:xfrm>
            <a:off x="2824988" y="1115213"/>
            <a:ext cx="1116300" cy="2097850"/>
          </a:xfrm>
          <a:prstGeom prst="rect">
            <a:avLst/>
          </a:prstGeom>
          <a:noFill/>
          <a:ln>
            <a:noFill/>
          </a:ln>
        </p:spPr>
      </p:pic>
      <p:pic>
        <p:nvPicPr>
          <p:cNvPr id="247" name="Google Shape;247;p25"/>
          <p:cNvPicPr preferRelativeResize="0"/>
          <p:nvPr/>
        </p:nvPicPr>
        <p:blipFill rotWithShape="1">
          <a:blip r:embed="rId4">
            <a:alphaModFix/>
          </a:blip>
          <a:srcRect b="7729" l="29005" r="29945" t="15127"/>
          <a:stretch/>
        </p:blipFill>
        <p:spPr>
          <a:xfrm>
            <a:off x="5144963" y="1115213"/>
            <a:ext cx="1116300" cy="2097850"/>
          </a:xfrm>
          <a:prstGeom prst="rect">
            <a:avLst/>
          </a:prstGeom>
          <a:noFill/>
          <a:ln>
            <a:noFill/>
          </a:ln>
        </p:spPr>
      </p:pic>
      <p:pic>
        <p:nvPicPr>
          <p:cNvPr id="248" name="Google Shape;248;p25"/>
          <p:cNvPicPr preferRelativeResize="0"/>
          <p:nvPr/>
        </p:nvPicPr>
        <p:blipFill rotWithShape="1">
          <a:blip r:embed="rId4">
            <a:alphaModFix/>
          </a:blip>
          <a:srcRect b="7729" l="29005" r="29945" t="15127"/>
          <a:stretch/>
        </p:blipFill>
        <p:spPr>
          <a:xfrm>
            <a:off x="6311950" y="1115213"/>
            <a:ext cx="1116300" cy="2097850"/>
          </a:xfrm>
          <a:prstGeom prst="rect">
            <a:avLst/>
          </a:prstGeom>
          <a:noFill/>
          <a:ln>
            <a:noFill/>
          </a:ln>
        </p:spPr>
      </p:pic>
      <p:sp>
        <p:nvSpPr>
          <p:cNvPr id="249" name="Google Shape;249;p25"/>
          <p:cNvSpPr txBox="1"/>
          <p:nvPr/>
        </p:nvSpPr>
        <p:spPr>
          <a:xfrm>
            <a:off x="178000" y="159375"/>
            <a:ext cx="610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10</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53" name="Shape 253"/>
        <p:cNvGrpSpPr/>
        <p:nvPr/>
      </p:nvGrpSpPr>
      <p:grpSpPr>
        <a:xfrm>
          <a:off x="0" y="0"/>
          <a:ext cx="0" cy="0"/>
          <a:chOff x="0" y="0"/>
          <a:chExt cx="0" cy="0"/>
        </a:xfrm>
      </p:grpSpPr>
      <p:sp>
        <p:nvSpPr>
          <p:cNvPr id="254" name="Google Shape;254;p26"/>
          <p:cNvSpPr txBox="1"/>
          <p:nvPr>
            <p:ph idx="1" type="subTitle"/>
          </p:nvPr>
        </p:nvSpPr>
        <p:spPr>
          <a:xfrm>
            <a:off x="7441925"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6</a:t>
            </a:r>
            <a:endParaRPr sz="6000">
              <a:solidFill>
                <a:schemeClr val="dk1"/>
              </a:solidFill>
            </a:endParaRPr>
          </a:p>
        </p:txBody>
      </p:sp>
      <p:sp>
        <p:nvSpPr>
          <p:cNvPr id="255" name="Google Shape;255;p26"/>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sp>
        <p:nvSpPr>
          <p:cNvPr id="256" name="Google Shape;256;p26"/>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18</a:t>
            </a:r>
            <a:endParaRPr sz="6000">
              <a:solidFill>
                <a:schemeClr val="dk1"/>
              </a:solidFill>
            </a:endParaRPr>
          </a:p>
        </p:txBody>
      </p:sp>
      <p:sp>
        <p:nvSpPr>
          <p:cNvPr id="257" name="Google Shape;257;p26"/>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3</a:t>
            </a:r>
            <a:endParaRPr sz="6000">
              <a:solidFill>
                <a:schemeClr val="dk1"/>
              </a:solidFill>
            </a:endParaRPr>
          </a:p>
        </p:txBody>
      </p:sp>
      <p:sp>
        <p:nvSpPr>
          <p:cNvPr id="258" name="Google Shape;258;p26"/>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800">
                <a:solidFill>
                  <a:schemeClr val="dk1"/>
                </a:solidFill>
              </a:rPr>
              <a:t>9</a:t>
            </a:r>
            <a:endParaRPr sz="5800">
              <a:solidFill>
                <a:schemeClr val="dk1"/>
              </a:solidFill>
            </a:endParaRPr>
          </a:p>
        </p:txBody>
      </p:sp>
      <p:sp>
        <p:nvSpPr>
          <p:cNvPr id="259" name="Google Shape;259;p26"/>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a:t>
            </a:r>
            <a:endParaRPr sz="6000">
              <a:solidFill>
                <a:schemeClr val="dk1"/>
              </a:solidFill>
            </a:endParaRPr>
          </a:p>
        </p:txBody>
      </p:sp>
      <p:sp>
        <p:nvSpPr>
          <p:cNvPr id="260" name="Google Shape;260;p26"/>
          <p:cNvSpPr txBox="1"/>
          <p:nvPr>
            <p:ph idx="1" type="subTitle"/>
          </p:nvPr>
        </p:nvSpPr>
        <p:spPr>
          <a:xfrm>
            <a:off x="6328488"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6000">
                <a:solidFill>
                  <a:schemeClr val="dk1"/>
                </a:solidFill>
              </a:rPr>
              <a:t>x</a:t>
            </a:r>
            <a:endParaRPr sz="6000">
              <a:solidFill>
                <a:schemeClr val="dk1"/>
              </a:solidFill>
            </a:endParaRPr>
          </a:p>
        </p:txBody>
      </p:sp>
      <p:pic>
        <p:nvPicPr>
          <p:cNvPr id="261" name="Google Shape;261;p26"/>
          <p:cNvPicPr preferRelativeResize="0"/>
          <p:nvPr/>
        </p:nvPicPr>
        <p:blipFill rotWithShape="1">
          <a:blip r:embed="rId3">
            <a:alphaModFix/>
          </a:blip>
          <a:srcRect b="11278" l="29034" r="27963" t="9014"/>
          <a:stretch/>
        </p:blipFill>
        <p:spPr>
          <a:xfrm>
            <a:off x="5114200" y="906975"/>
            <a:ext cx="1200575" cy="2225275"/>
          </a:xfrm>
          <a:prstGeom prst="rect">
            <a:avLst/>
          </a:prstGeom>
          <a:noFill/>
          <a:ln>
            <a:noFill/>
          </a:ln>
          <a:effectLst>
            <a:outerShdw blurRad="57150" rotWithShape="0" algn="bl" dir="7200000" dist="19050">
              <a:srgbClr val="000000"/>
            </a:outerShdw>
          </a:effectLst>
        </p:spPr>
      </p:pic>
      <p:pic>
        <p:nvPicPr>
          <p:cNvPr id="262" name="Google Shape;262;p26"/>
          <p:cNvPicPr preferRelativeResize="0"/>
          <p:nvPr/>
        </p:nvPicPr>
        <p:blipFill rotWithShape="1">
          <a:blip r:embed="rId4">
            <a:alphaModFix/>
          </a:blip>
          <a:srcRect b="7729" l="29005" r="29945" t="15127"/>
          <a:stretch/>
        </p:blipFill>
        <p:spPr>
          <a:xfrm>
            <a:off x="7377538" y="970688"/>
            <a:ext cx="1116300" cy="2097850"/>
          </a:xfrm>
          <a:prstGeom prst="rect">
            <a:avLst/>
          </a:prstGeom>
          <a:noFill/>
          <a:ln>
            <a:noFill/>
          </a:ln>
        </p:spPr>
      </p:pic>
      <p:pic>
        <p:nvPicPr>
          <p:cNvPr id="263" name="Google Shape;263;p26"/>
          <p:cNvPicPr preferRelativeResize="0"/>
          <p:nvPr/>
        </p:nvPicPr>
        <p:blipFill rotWithShape="1">
          <a:blip r:embed="rId4">
            <a:alphaModFix/>
          </a:blip>
          <a:srcRect b="7729" l="29005" r="29945" t="15127"/>
          <a:stretch/>
        </p:blipFill>
        <p:spPr>
          <a:xfrm>
            <a:off x="2821050" y="970700"/>
            <a:ext cx="1116300" cy="2097850"/>
          </a:xfrm>
          <a:prstGeom prst="rect">
            <a:avLst/>
          </a:prstGeom>
          <a:noFill/>
          <a:ln>
            <a:noFill/>
          </a:ln>
        </p:spPr>
      </p:pic>
      <p:pic>
        <p:nvPicPr>
          <p:cNvPr id="264" name="Google Shape;264;p26"/>
          <p:cNvPicPr preferRelativeResize="0"/>
          <p:nvPr/>
        </p:nvPicPr>
        <p:blipFill rotWithShape="1">
          <a:blip r:embed="rId4">
            <a:alphaModFix/>
          </a:blip>
          <a:srcRect b="7729" l="29005" r="29945" t="15127"/>
          <a:stretch/>
        </p:blipFill>
        <p:spPr>
          <a:xfrm>
            <a:off x="1717625" y="970688"/>
            <a:ext cx="1116300" cy="2097850"/>
          </a:xfrm>
          <a:prstGeom prst="rect">
            <a:avLst/>
          </a:prstGeom>
          <a:noFill/>
          <a:ln>
            <a:noFill/>
          </a:ln>
        </p:spPr>
      </p:pic>
      <p:pic>
        <p:nvPicPr>
          <p:cNvPr id="265" name="Google Shape;265;p26"/>
          <p:cNvPicPr preferRelativeResize="0"/>
          <p:nvPr/>
        </p:nvPicPr>
        <p:blipFill rotWithShape="1">
          <a:blip r:embed="rId4">
            <a:alphaModFix/>
          </a:blip>
          <a:srcRect b="7729" l="29005" r="29945" t="15127"/>
          <a:stretch/>
        </p:blipFill>
        <p:spPr>
          <a:xfrm>
            <a:off x="3951513" y="970688"/>
            <a:ext cx="1116300" cy="2097850"/>
          </a:xfrm>
          <a:prstGeom prst="rect">
            <a:avLst/>
          </a:prstGeom>
          <a:noFill/>
          <a:ln>
            <a:noFill/>
          </a:ln>
        </p:spPr>
      </p:pic>
      <p:pic>
        <p:nvPicPr>
          <p:cNvPr id="266" name="Google Shape;266;p26"/>
          <p:cNvPicPr preferRelativeResize="0"/>
          <p:nvPr/>
        </p:nvPicPr>
        <p:blipFill rotWithShape="1">
          <a:blip r:embed="rId4">
            <a:alphaModFix/>
          </a:blip>
          <a:srcRect b="7729" l="29005" r="29945" t="15127"/>
          <a:stretch/>
        </p:blipFill>
        <p:spPr>
          <a:xfrm>
            <a:off x="650163" y="970688"/>
            <a:ext cx="1116300" cy="2097850"/>
          </a:xfrm>
          <a:prstGeom prst="rect">
            <a:avLst/>
          </a:prstGeom>
          <a:noFill/>
          <a:ln>
            <a:noFill/>
          </a:ln>
        </p:spPr>
      </p:pic>
      <p:pic>
        <p:nvPicPr>
          <p:cNvPr id="267" name="Google Shape;267;p26"/>
          <p:cNvPicPr preferRelativeResize="0"/>
          <p:nvPr/>
        </p:nvPicPr>
        <p:blipFill rotWithShape="1">
          <a:blip r:embed="rId4">
            <a:alphaModFix/>
          </a:blip>
          <a:srcRect b="7729" l="29005" r="29945" t="15127"/>
          <a:stretch/>
        </p:blipFill>
        <p:spPr>
          <a:xfrm>
            <a:off x="6288263" y="970688"/>
            <a:ext cx="1116300" cy="2097850"/>
          </a:xfrm>
          <a:prstGeom prst="rect">
            <a:avLst/>
          </a:prstGeom>
          <a:noFill/>
          <a:ln>
            <a:noFill/>
          </a:ln>
        </p:spPr>
      </p:pic>
      <p:sp>
        <p:nvSpPr>
          <p:cNvPr id="268" name="Google Shape;268;p26"/>
          <p:cNvSpPr txBox="1"/>
          <p:nvPr/>
        </p:nvSpPr>
        <p:spPr>
          <a:xfrm>
            <a:off x="178000" y="159375"/>
            <a:ext cx="610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11</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6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72" name="Shape 272"/>
        <p:cNvGrpSpPr/>
        <p:nvPr/>
      </p:nvGrpSpPr>
      <p:grpSpPr>
        <a:xfrm>
          <a:off x="0" y="0"/>
          <a:ext cx="0" cy="0"/>
          <a:chOff x="0" y="0"/>
          <a:chExt cx="0" cy="0"/>
        </a:xfrm>
      </p:grpSpPr>
      <p:sp>
        <p:nvSpPr>
          <p:cNvPr id="273" name="Google Shape;273;p27"/>
          <p:cNvSpPr txBox="1"/>
          <p:nvPr>
            <p:ph idx="1" type="subTitle"/>
          </p:nvPr>
        </p:nvSpPr>
        <p:spPr>
          <a:xfrm>
            <a:off x="7441925" y="2111200"/>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4800">
                <a:solidFill>
                  <a:schemeClr val="dk1"/>
                </a:solidFill>
              </a:rPr>
              <a:t>6</a:t>
            </a:r>
            <a:endParaRPr sz="4800">
              <a:solidFill>
                <a:schemeClr val="dk1"/>
              </a:solidFill>
            </a:endParaRPr>
          </a:p>
        </p:txBody>
      </p:sp>
      <p:sp>
        <p:nvSpPr>
          <p:cNvPr id="274" name="Google Shape;274;p27"/>
          <p:cNvSpPr txBox="1"/>
          <p:nvPr>
            <p:ph idx="1" type="subTitle"/>
          </p:nvPr>
        </p:nvSpPr>
        <p:spPr>
          <a:xfrm>
            <a:off x="1698725"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x</a:t>
            </a:r>
            <a:endParaRPr sz="5000">
              <a:solidFill>
                <a:schemeClr val="dk1"/>
              </a:solidFill>
            </a:endParaRPr>
          </a:p>
        </p:txBody>
      </p:sp>
      <p:sp>
        <p:nvSpPr>
          <p:cNvPr id="275" name="Google Shape;275;p27"/>
          <p:cNvSpPr txBox="1"/>
          <p:nvPr>
            <p:ph idx="1" type="subTitle"/>
          </p:nvPr>
        </p:nvSpPr>
        <p:spPr>
          <a:xfrm>
            <a:off x="625750"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7</a:t>
            </a:r>
            <a:endParaRPr sz="5000">
              <a:solidFill>
                <a:schemeClr val="dk1"/>
              </a:solidFill>
            </a:endParaRPr>
          </a:p>
        </p:txBody>
      </p:sp>
      <p:sp>
        <p:nvSpPr>
          <p:cNvPr id="276" name="Google Shape;276;p27"/>
          <p:cNvSpPr txBox="1"/>
          <p:nvPr>
            <p:ph idx="1" type="subTitle"/>
          </p:nvPr>
        </p:nvSpPr>
        <p:spPr>
          <a:xfrm>
            <a:off x="2725025" y="2111188"/>
            <a:ext cx="111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12</a:t>
            </a:r>
            <a:endParaRPr sz="5000">
              <a:solidFill>
                <a:schemeClr val="dk1"/>
              </a:solidFill>
            </a:endParaRPr>
          </a:p>
        </p:txBody>
      </p:sp>
      <p:sp>
        <p:nvSpPr>
          <p:cNvPr id="277" name="Google Shape;277;p27"/>
          <p:cNvSpPr txBox="1"/>
          <p:nvPr>
            <p:ph idx="1" type="subTitle"/>
          </p:nvPr>
        </p:nvSpPr>
        <p:spPr>
          <a:xfrm>
            <a:off x="5226850" y="2134650"/>
            <a:ext cx="1200600" cy="874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4800">
                <a:solidFill>
                  <a:schemeClr val="dk1"/>
                </a:solidFill>
              </a:rPr>
              <a:t>14</a:t>
            </a:r>
            <a:endParaRPr sz="4800">
              <a:solidFill>
                <a:schemeClr val="dk1"/>
              </a:solidFill>
            </a:endParaRPr>
          </a:p>
        </p:txBody>
      </p:sp>
      <p:sp>
        <p:nvSpPr>
          <p:cNvPr id="278" name="Google Shape;278;p27"/>
          <p:cNvSpPr txBox="1"/>
          <p:nvPr>
            <p:ph idx="1" type="subTitle"/>
          </p:nvPr>
        </p:nvSpPr>
        <p:spPr>
          <a:xfrm>
            <a:off x="4102650" y="2111188"/>
            <a:ext cx="9387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a:t>
            </a:r>
            <a:endParaRPr sz="5000">
              <a:solidFill>
                <a:schemeClr val="dk1"/>
              </a:solidFill>
            </a:endParaRPr>
          </a:p>
        </p:txBody>
      </p:sp>
      <p:sp>
        <p:nvSpPr>
          <p:cNvPr id="279" name="Google Shape;279;p27"/>
          <p:cNvSpPr txBox="1"/>
          <p:nvPr>
            <p:ph idx="1" type="subTitle"/>
          </p:nvPr>
        </p:nvSpPr>
        <p:spPr>
          <a:xfrm>
            <a:off x="6418963" y="2111188"/>
            <a:ext cx="1026300" cy="11415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5000">
                <a:solidFill>
                  <a:schemeClr val="dk1"/>
                </a:solidFill>
              </a:rPr>
              <a:t>x</a:t>
            </a:r>
            <a:endParaRPr sz="5000">
              <a:solidFill>
                <a:schemeClr val="dk1"/>
              </a:solidFill>
            </a:endParaRPr>
          </a:p>
        </p:txBody>
      </p:sp>
      <p:pic>
        <p:nvPicPr>
          <p:cNvPr id="280" name="Google Shape;280;p27"/>
          <p:cNvPicPr preferRelativeResize="0"/>
          <p:nvPr/>
        </p:nvPicPr>
        <p:blipFill rotWithShape="1">
          <a:blip r:embed="rId3">
            <a:alphaModFix/>
          </a:blip>
          <a:srcRect b="11278" l="29034" r="27963" t="9014"/>
          <a:stretch/>
        </p:blipFill>
        <p:spPr>
          <a:xfrm>
            <a:off x="583613" y="835400"/>
            <a:ext cx="1200575" cy="2225275"/>
          </a:xfrm>
          <a:prstGeom prst="rect">
            <a:avLst/>
          </a:prstGeom>
          <a:noFill/>
          <a:ln>
            <a:noFill/>
          </a:ln>
          <a:effectLst>
            <a:outerShdw blurRad="57150" rotWithShape="0" algn="bl" dir="7200000" dist="19050">
              <a:srgbClr val="000000"/>
            </a:outerShdw>
          </a:effectLst>
        </p:spPr>
      </p:pic>
      <p:pic>
        <p:nvPicPr>
          <p:cNvPr id="281" name="Google Shape;281;p27"/>
          <p:cNvPicPr preferRelativeResize="0"/>
          <p:nvPr/>
        </p:nvPicPr>
        <p:blipFill rotWithShape="1">
          <a:blip r:embed="rId4">
            <a:alphaModFix/>
          </a:blip>
          <a:srcRect b="7729" l="29005" r="29945" t="15127"/>
          <a:stretch/>
        </p:blipFill>
        <p:spPr>
          <a:xfrm>
            <a:off x="3975938" y="962813"/>
            <a:ext cx="1116300" cy="2097850"/>
          </a:xfrm>
          <a:prstGeom prst="rect">
            <a:avLst/>
          </a:prstGeom>
          <a:noFill/>
          <a:ln>
            <a:noFill/>
          </a:ln>
        </p:spPr>
      </p:pic>
      <p:pic>
        <p:nvPicPr>
          <p:cNvPr id="282" name="Google Shape;282;p27"/>
          <p:cNvPicPr preferRelativeResize="0"/>
          <p:nvPr/>
        </p:nvPicPr>
        <p:blipFill rotWithShape="1">
          <a:blip r:embed="rId4">
            <a:alphaModFix/>
          </a:blip>
          <a:srcRect b="7729" l="29005" r="29945" t="15127"/>
          <a:stretch/>
        </p:blipFill>
        <p:spPr>
          <a:xfrm>
            <a:off x="1717625" y="962825"/>
            <a:ext cx="1116300" cy="2097850"/>
          </a:xfrm>
          <a:prstGeom prst="rect">
            <a:avLst/>
          </a:prstGeom>
          <a:noFill/>
          <a:ln>
            <a:noFill/>
          </a:ln>
        </p:spPr>
      </p:pic>
      <p:pic>
        <p:nvPicPr>
          <p:cNvPr id="283" name="Google Shape;283;p27"/>
          <p:cNvPicPr preferRelativeResize="0"/>
          <p:nvPr/>
        </p:nvPicPr>
        <p:blipFill rotWithShape="1">
          <a:blip r:embed="rId4">
            <a:alphaModFix/>
          </a:blip>
          <a:srcRect b="7729" l="29005" r="29945" t="15127"/>
          <a:stretch/>
        </p:blipFill>
        <p:spPr>
          <a:xfrm>
            <a:off x="7478950" y="962813"/>
            <a:ext cx="1116300" cy="2097850"/>
          </a:xfrm>
          <a:prstGeom prst="rect">
            <a:avLst/>
          </a:prstGeom>
          <a:noFill/>
          <a:ln>
            <a:noFill/>
          </a:ln>
        </p:spPr>
      </p:pic>
      <p:pic>
        <p:nvPicPr>
          <p:cNvPr id="284" name="Google Shape;284;p27"/>
          <p:cNvPicPr preferRelativeResize="0"/>
          <p:nvPr/>
        </p:nvPicPr>
        <p:blipFill rotWithShape="1">
          <a:blip r:embed="rId4">
            <a:alphaModFix/>
          </a:blip>
          <a:srcRect b="7729" l="29005" r="29945" t="15127"/>
          <a:stretch/>
        </p:blipFill>
        <p:spPr>
          <a:xfrm>
            <a:off x="2824988" y="962813"/>
            <a:ext cx="1116300" cy="2097850"/>
          </a:xfrm>
          <a:prstGeom prst="rect">
            <a:avLst/>
          </a:prstGeom>
          <a:noFill/>
          <a:ln>
            <a:noFill/>
          </a:ln>
        </p:spPr>
      </p:pic>
      <p:pic>
        <p:nvPicPr>
          <p:cNvPr id="285" name="Google Shape;285;p27"/>
          <p:cNvPicPr preferRelativeResize="0"/>
          <p:nvPr/>
        </p:nvPicPr>
        <p:blipFill rotWithShape="1">
          <a:blip r:embed="rId4">
            <a:alphaModFix/>
          </a:blip>
          <a:srcRect b="7729" l="29005" r="29945" t="15127"/>
          <a:stretch/>
        </p:blipFill>
        <p:spPr>
          <a:xfrm>
            <a:off x="5144963" y="962813"/>
            <a:ext cx="1116300" cy="2097850"/>
          </a:xfrm>
          <a:prstGeom prst="rect">
            <a:avLst/>
          </a:prstGeom>
          <a:noFill/>
          <a:ln>
            <a:noFill/>
          </a:ln>
        </p:spPr>
      </p:pic>
      <p:pic>
        <p:nvPicPr>
          <p:cNvPr id="286" name="Google Shape;286;p27"/>
          <p:cNvPicPr preferRelativeResize="0"/>
          <p:nvPr/>
        </p:nvPicPr>
        <p:blipFill rotWithShape="1">
          <a:blip r:embed="rId4">
            <a:alphaModFix/>
          </a:blip>
          <a:srcRect b="7729" l="29005" r="29945" t="15127"/>
          <a:stretch/>
        </p:blipFill>
        <p:spPr>
          <a:xfrm>
            <a:off x="6311950" y="962813"/>
            <a:ext cx="1116300" cy="2097850"/>
          </a:xfrm>
          <a:prstGeom prst="rect">
            <a:avLst/>
          </a:prstGeom>
          <a:noFill/>
          <a:ln>
            <a:noFill/>
          </a:ln>
        </p:spPr>
      </p:pic>
      <p:sp>
        <p:nvSpPr>
          <p:cNvPr id="287" name="Google Shape;287;p27"/>
          <p:cNvSpPr txBox="1"/>
          <p:nvPr/>
        </p:nvSpPr>
        <p:spPr>
          <a:xfrm>
            <a:off x="178000" y="159375"/>
            <a:ext cx="610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12</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91" name="Shape 291"/>
        <p:cNvGrpSpPr/>
        <p:nvPr/>
      </p:nvGrpSpPr>
      <p:grpSpPr>
        <a:xfrm>
          <a:off x="0" y="0"/>
          <a:ext cx="0" cy="0"/>
          <a:chOff x="0" y="0"/>
          <a:chExt cx="0" cy="0"/>
        </a:xfrm>
      </p:grpSpPr>
      <p:sp>
        <p:nvSpPr>
          <p:cNvPr id="292" name="Google Shape;292;p28"/>
          <p:cNvSpPr txBox="1"/>
          <p:nvPr>
            <p:ph idx="1" type="subTitle"/>
          </p:nvPr>
        </p:nvSpPr>
        <p:spPr>
          <a:xfrm>
            <a:off x="1091075" y="2076375"/>
            <a:ext cx="696300" cy="7323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x</a:t>
            </a:r>
            <a:endParaRPr sz="3300">
              <a:solidFill>
                <a:schemeClr val="dk1"/>
              </a:solidFill>
              <a:latin typeface="Montserrat"/>
              <a:ea typeface="Montserrat"/>
              <a:cs typeface="Montserrat"/>
              <a:sym typeface="Montserrat"/>
            </a:endParaRPr>
          </a:p>
        </p:txBody>
      </p:sp>
      <p:sp>
        <p:nvSpPr>
          <p:cNvPr id="293" name="Google Shape;293;p28"/>
          <p:cNvSpPr txBox="1"/>
          <p:nvPr>
            <p:ph idx="1" type="subTitle"/>
          </p:nvPr>
        </p:nvSpPr>
        <p:spPr>
          <a:xfrm>
            <a:off x="120550" y="2076375"/>
            <a:ext cx="915600" cy="7323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25</a:t>
            </a:r>
            <a:endParaRPr sz="3300">
              <a:solidFill>
                <a:schemeClr val="dk1"/>
              </a:solidFill>
              <a:latin typeface="Montserrat"/>
              <a:ea typeface="Montserrat"/>
              <a:cs typeface="Montserrat"/>
              <a:sym typeface="Montserrat"/>
            </a:endParaRPr>
          </a:p>
        </p:txBody>
      </p:sp>
      <p:sp>
        <p:nvSpPr>
          <p:cNvPr id="294" name="Google Shape;294;p28"/>
          <p:cNvSpPr txBox="1"/>
          <p:nvPr>
            <p:ph idx="1" type="subTitle"/>
          </p:nvPr>
        </p:nvSpPr>
        <p:spPr>
          <a:xfrm>
            <a:off x="1844250" y="2076375"/>
            <a:ext cx="801600" cy="7323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GB" sz="3300">
                <a:solidFill>
                  <a:schemeClr val="dk1"/>
                </a:solidFill>
                <a:latin typeface="Montserrat"/>
                <a:ea typeface="Montserrat"/>
                <a:cs typeface="Montserrat"/>
                <a:sym typeface="Montserrat"/>
              </a:rPr>
              <a:t>32</a:t>
            </a:r>
            <a:endParaRPr sz="3300">
              <a:solidFill>
                <a:schemeClr val="dk1"/>
              </a:solidFill>
              <a:latin typeface="Montserrat"/>
              <a:ea typeface="Montserrat"/>
              <a:cs typeface="Montserrat"/>
              <a:sym typeface="Montserrat"/>
            </a:endParaRPr>
          </a:p>
        </p:txBody>
      </p:sp>
      <p:sp>
        <p:nvSpPr>
          <p:cNvPr id="295" name="Google Shape;295;p28"/>
          <p:cNvSpPr txBox="1"/>
          <p:nvPr>
            <p:ph idx="1" type="subTitle"/>
          </p:nvPr>
        </p:nvSpPr>
        <p:spPr>
          <a:xfrm>
            <a:off x="4314975" y="2076375"/>
            <a:ext cx="696300" cy="7323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x</a:t>
            </a:r>
            <a:endParaRPr sz="3300">
              <a:solidFill>
                <a:schemeClr val="dk1"/>
              </a:solidFill>
              <a:latin typeface="Montserrat"/>
              <a:ea typeface="Montserrat"/>
              <a:cs typeface="Montserrat"/>
              <a:sym typeface="Montserrat"/>
            </a:endParaRPr>
          </a:p>
        </p:txBody>
      </p:sp>
      <p:sp>
        <p:nvSpPr>
          <p:cNvPr id="296" name="Google Shape;296;p28"/>
          <p:cNvSpPr txBox="1"/>
          <p:nvPr>
            <p:ph idx="1" type="subTitle"/>
          </p:nvPr>
        </p:nvSpPr>
        <p:spPr>
          <a:xfrm>
            <a:off x="3344450" y="2076375"/>
            <a:ext cx="915600" cy="7323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50</a:t>
            </a:r>
            <a:endParaRPr sz="3300">
              <a:solidFill>
                <a:schemeClr val="dk1"/>
              </a:solidFill>
              <a:latin typeface="Montserrat"/>
              <a:ea typeface="Montserrat"/>
              <a:cs typeface="Montserrat"/>
              <a:sym typeface="Montserrat"/>
            </a:endParaRPr>
          </a:p>
        </p:txBody>
      </p:sp>
      <p:sp>
        <p:nvSpPr>
          <p:cNvPr id="297" name="Google Shape;297;p28"/>
          <p:cNvSpPr txBox="1"/>
          <p:nvPr>
            <p:ph idx="1" type="subTitle"/>
          </p:nvPr>
        </p:nvSpPr>
        <p:spPr>
          <a:xfrm>
            <a:off x="5068150" y="2076375"/>
            <a:ext cx="801600" cy="7851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GB" sz="3300">
                <a:solidFill>
                  <a:schemeClr val="dk1"/>
                </a:solidFill>
                <a:latin typeface="Montserrat"/>
                <a:ea typeface="Montserrat"/>
                <a:cs typeface="Montserrat"/>
                <a:sym typeface="Montserrat"/>
              </a:rPr>
              <a:t>16</a:t>
            </a:r>
            <a:endParaRPr sz="3300">
              <a:solidFill>
                <a:schemeClr val="dk1"/>
              </a:solidFill>
              <a:latin typeface="Montserrat"/>
              <a:ea typeface="Montserrat"/>
              <a:cs typeface="Montserrat"/>
              <a:sym typeface="Montserrat"/>
            </a:endParaRPr>
          </a:p>
        </p:txBody>
      </p:sp>
      <p:sp>
        <p:nvSpPr>
          <p:cNvPr id="298" name="Google Shape;298;p28"/>
          <p:cNvSpPr txBox="1"/>
          <p:nvPr>
            <p:ph idx="1" type="subTitle"/>
          </p:nvPr>
        </p:nvSpPr>
        <p:spPr>
          <a:xfrm>
            <a:off x="7569275" y="2076375"/>
            <a:ext cx="696300" cy="7851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x</a:t>
            </a:r>
            <a:endParaRPr sz="3300">
              <a:solidFill>
                <a:schemeClr val="dk1"/>
              </a:solidFill>
              <a:latin typeface="Montserrat"/>
              <a:ea typeface="Montserrat"/>
              <a:cs typeface="Montserrat"/>
              <a:sym typeface="Montserrat"/>
            </a:endParaRPr>
          </a:p>
        </p:txBody>
      </p:sp>
      <p:sp>
        <p:nvSpPr>
          <p:cNvPr id="299" name="Google Shape;299;p28"/>
          <p:cNvSpPr txBox="1"/>
          <p:nvPr>
            <p:ph idx="1" type="subTitle"/>
          </p:nvPr>
        </p:nvSpPr>
        <p:spPr>
          <a:xfrm>
            <a:off x="6522550" y="2076375"/>
            <a:ext cx="1096200" cy="7851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100</a:t>
            </a:r>
            <a:endParaRPr sz="3300">
              <a:solidFill>
                <a:schemeClr val="dk1"/>
              </a:solidFill>
              <a:latin typeface="Montserrat"/>
              <a:ea typeface="Montserrat"/>
              <a:cs typeface="Montserrat"/>
              <a:sym typeface="Montserrat"/>
            </a:endParaRPr>
          </a:p>
        </p:txBody>
      </p:sp>
      <p:sp>
        <p:nvSpPr>
          <p:cNvPr id="300" name="Google Shape;300;p28"/>
          <p:cNvSpPr txBox="1"/>
          <p:nvPr>
            <p:ph idx="1" type="subTitle"/>
          </p:nvPr>
        </p:nvSpPr>
        <p:spPr>
          <a:xfrm>
            <a:off x="8398650" y="2076375"/>
            <a:ext cx="465900" cy="7851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GB" sz="3300">
                <a:solidFill>
                  <a:schemeClr val="dk1"/>
                </a:solidFill>
                <a:latin typeface="Montserrat"/>
                <a:ea typeface="Montserrat"/>
                <a:cs typeface="Montserrat"/>
                <a:sym typeface="Montserrat"/>
              </a:rPr>
              <a:t>8</a:t>
            </a:r>
            <a:endParaRPr sz="3300">
              <a:solidFill>
                <a:schemeClr val="dk1"/>
              </a:solidFill>
              <a:latin typeface="Montserrat"/>
              <a:ea typeface="Montserrat"/>
              <a:cs typeface="Montserrat"/>
              <a:sym typeface="Montserrat"/>
            </a:endParaRPr>
          </a:p>
        </p:txBody>
      </p:sp>
      <p:sp>
        <p:nvSpPr>
          <p:cNvPr id="301" name="Google Shape;301;p28"/>
          <p:cNvSpPr txBox="1"/>
          <p:nvPr>
            <p:ph idx="1" type="subTitle"/>
          </p:nvPr>
        </p:nvSpPr>
        <p:spPr>
          <a:xfrm>
            <a:off x="2639100" y="2076375"/>
            <a:ext cx="696300" cy="7323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a:t>
            </a:r>
            <a:endParaRPr sz="3300">
              <a:solidFill>
                <a:schemeClr val="dk1"/>
              </a:solidFill>
              <a:latin typeface="Montserrat"/>
              <a:ea typeface="Montserrat"/>
              <a:cs typeface="Montserrat"/>
              <a:sym typeface="Montserrat"/>
            </a:endParaRPr>
          </a:p>
        </p:txBody>
      </p:sp>
      <p:sp>
        <p:nvSpPr>
          <p:cNvPr id="302" name="Google Shape;302;p28"/>
          <p:cNvSpPr txBox="1"/>
          <p:nvPr>
            <p:ph idx="1" type="subTitle"/>
          </p:nvPr>
        </p:nvSpPr>
        <p:spPr>
          <a:xfrm>
            <a:off x="5865925" y="2076375"/>
            <a:ext cx="696300" cy="7851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GB" sz="3300">
                <a:solidFill>
                  <a:schemeClr val="dk1"/>
                </a:solidFill>
                <a:latin typeface="Montserrat"/>
                <a:ea typeface="Montserrat"/>
                <a:cs typeface="Montserrat"/>
                <a:sym typeface="Montserrat"/>
              </a:rPr>
              <a:t>=</a:t>
            </a:r>
            <a:endParaRPr sz="3300">
              <a:solidFill>
                <a:schemeClr val="dk1"/>
              </a:solidFill>
              <a:latin typeface="Montserrat"/>
              <a:ea typeface="Montserrat"/>
              <a:cs typeface="Montserrat"/>
              <a:sym typeface="Montserrat"/>
            </a:endParaRPr>
          </a:p>
        </p:txBody>
      </p:sp>
      <p:pic>
        <p:nvPicPr>
          <p:cNvPr id="303" name="Google Shape;303;p28"/>
          <p:cNvPicPr preferRelativeResize="0"/>
          <p:nvPr/>
        </p:nvPicPr>
        <p:blipFill rotWithShape="1">
          <a:blip r:embed="rId3">
            <a:alphaModFix/>
          </a:blip>
          <a:srcRect b="11278" l="29034" r="27963" t="9014"/>
          <a:stretch/>
        </p:blipFill>
        <p:spPr>
          <a:xfrm>
            <a:off x="6581963" y="1360525"/>
            <a:ext cx="915600" cy="1448225"/>
          </a:xfrm>
          <a:prstGeom prst="rect">
            <a:avLst/>
          </a:prstGeom>
          <a:noFill/>
          <a:ln>
            <a:noFill/>
          </a:ln>
          <a:effectLst>
            <a:outerShdw blurRad="57150" rotWithShape="0" algn="bl" dir="7200000" dist="19050">
              <a:srgbClr val="000000"/>
            </a:outerShdw>
          </a:effectLst>
        </p:spPr>
      </p:pic>
      <p:pic>
        <p:nvPicPr>
          <p:cNvPr id="304" name="Google Shape;304;p28"/>
          <p:cNvPicPr preferRelativeResize="0"/>
          <p:nvPr/>
        </p:nvPicPr>
        <p:blipFill rotWithShape="1">
          <a:blip r:embed="rId4">
            <a:alphaModFix/>
          </a:blip>
          <a:srcRect b="7729" l="29005" r="29945" t="15127"/>
          <a:stretch/>
        </p:blipFill>
        <p:spPr>
          <a:xfrm>
            <a:off x="2565427" y="1443446"/>
            <a:ext cx="843645" cy="1365296"/>
          </a:xfrm>
          <a:prstGeom prst="rect">
            <a:avLst/>
          </a:prstGeom>
          <a:noFill/>
          <a:ln>
            <a:noFill/>
          </a:ln>
        </p:spPr>
      </p:pic>
      <p:pic>
        <p:nvPicPr>
          <p:cNvPr id="305" name="Google Shape;305;p28"/>
          <p:cNvPicPr preferRelativeResize="0"/>
          <p:nvPr/>
        </p:nvPicPr>
        <p:blipFill rotWithShape="1">
          <a:blip r:embed="rId4">
            <a:alphaModFix/>
          </a:blip>
          <a:srcRect b="7729" l="29005" r="29945" t="15127"/>
          <a:stretch/>
        </p:blipFill>
        <p:spPr>
          <a:xfrm>
            <a:off x="4938356" y="1443454"/>
            <a:ext cx="843645" cy="1365296"/>
          </a:xfrm>
          <a:prstGeom prst="rect">
            <a:avLst/>
          </a:prstGeom>
          <a:noFill/>
          <a:ln>
            <a:noFill/>
          </a:ln>
        </p:spPr>
      </p:pic>
      <p:pic>
        <p:nvPicPr>
          <p:cNvPr id="306" name="Google Shape;306;p28"/>
          <p:cNvPicPr preferRelativeResize="0"/>
          <p:nvPr/>
        </p:nvPicPr>
        <p:blipFill rotWithShape="1">
          <a:blip r:embed="rId4">
            <a:alphaModFix/>
          </a:blip>
          <a:srcRect b="7729" l="29005" r="29945" t="15127"/>
          <a:stretch/>
        </p:blipFill>
        <p:spPr>
          <a:xfrm>
            <a:off x="5742455" y="1443446"/>
            <a:ext cx="843645" cy="1365296"/>
          </a:xfrm>
          <a:prstGeom prst="rect">
            <a:avLst/>
          </a:prstGeom>
          <a:noFill/>
          <a:ln>
            <a:noFill/>
          </a:ln>
        </p:spPr>
      </p:pic>
      <p:pic>
        <p:nvPicPr>
          <p:cNvPr id="307" name="Google Shape;307;p28"/>
          <p:cNvPicPr preferRelativeResize="0"/>
          <p:nvPr/>
        </p:nvPicPr>
        <p:blipFill rotWithShape="1">
          <a:blip r:embed="rId4">
            <a:alphaModFix/>
          </a:blip>
          <a:srcRect b="7729" l="29005" r="29945" t="15127"/>
          <a:stretch/>
        </p:blipFill>
        <p:spPr>
          <a:xfrm>
            <a:off x="1739008" y="1443446"/>
            <a:ext cx="843645" cy="1365296"/>
          </a:xfrm>
          <a:prstGeom prst="rect">
            <a:avLst/>
          </a:prstGeom>
          <a:noFill/>
          <a:ln>
            <a:noFill/>
          </a:ln>
        </p:spPr>
      </p:pic>
      <p:pic>
        <p:nvPicPr>
          <p:cNvPr id="308" name="Google Shape;308;p28"/>
          <p:cNvPicPr preferRelativeResize="0"/>
          <p:nvPr/>
        </p:nvPicPr>
        <p:blipFill rotWithShape="1">
          <a:blip r:embed="rId4">
            <a:alphaModFix/>
          </a:blip>
          <a:srcRect b="7729" l="29005" r="29945" t="15127"/>
          <a:stretch/>
        </p:blipFill>
        <p:spPr>
          <a:xfrm>
            <a:off x="8209768" y="1443446"/>
            <a:ext cx="843645" cy="1365296"/>
          </a:xfrm>
          <a:prstGeom prst="rect">
            <a:avLst/>
          </a:prstGeom>
          <a:noFill/>
          <a:ln>
            <a:noFill/>
          </a:ln>
        </p:spPr>
      </p:pic>
      <p:pic>
        <p:nvPicPr>
          <p:cNvPr id="309" name="Google Shape;309;p28"/>
          <p:cNvPicPr preferRelativeResize="0"/>
          <p:nvPr/>
        </p:nvPicPr>
        <p:blipFill rotWithShape="1">
          <a:blip r:embed="rId4">
            <a:alphaModFix/>
          </a:blip>
          <a:srcRect b="7729" l="29005" r="29945" t="15127"/>
          <a:stretch/>
        </p:blipFill>
        <p:spPr>
          <a:xfrm>
            <a:off x="7416869" y="1443446"/>
            <a:ext cx="843645" cy="1365296"/>
          </a:xfrm>
          <a:prstGeom prst="rect">
            <a:avLst/>
          </a:prstGeom>
          <a:noFill/>
          <a:ln>
            <a:noFill/>
          </a:ln>
        </p:spPr>
      </p:pic>
      <p:pic>
        <p:nvPicPr>
          <p:cNvPr id="310" name="Google Shape;310;p28"/>
          <p:cNvPicPr preferRelativeResize="0"/>
          <p:nvPr/>
        </p:nvPicPr>
        <p:blipFill rotWithShape="1">
          <a:blip r:embed="rId4">
            <a:alphaModFix/>
          </a:blip>
          <a:srcRect b="7729" l="29005" r="29945" t="15127"/>
          <a:stretch/>
        </p:blipFill>
        <p:spPr>
          <a:xfrm>
            <a:off x="3353706" y="1443454"/>
            <a:ext cx="843645" cy="1365296"/>
          </a:xfrm>
          <a:prstGeom prst="rect">
            <a:avLst/>
          </a:prstGeom>
          <a:noFill/>
          <a:ln>
            <a:noFill/>
          </a:ln>
        </p:spPr>
      </p:pic>
      <p:pic>
        <p:nvPicPr>
          <p:cNvPr id="311" name="Google Shape;311;p28"/>
          <p:cNvPicPr preferRelativeResize="0"/>
          <p:nvPr/>
        </p:nvPicPr>
        <p:blipFill rotWithShape="1">
          <a:blip r:embed="rId4">
            <a:alphaModFix/>
          </a:blip>
          <a:srcRect b="7729" l="29005" r="29945" t="15127"/>
          <a:stretch/>
        </p:blipFill>
        <p:spPr>
          <a:xfrm>
            <a:off x="133568" y="1443454"/>
            <a:ext cx="843645" cy="1365296"/>
          </a:xfrm>
          <a:prstGeom prst="rect">
            <a:avLst/>
          </a:prstGeom>
          <a:noFill/>
          <a:ln>
            <a:noFill/>
          </a:ln>
        </p:spPr>
      </p:pic>
      <p:pic>
        <p:nvPicPr>
          <p:cNvPr id="312" name="Google Shape;312;p28"/>
          <p:cNvPicPr preferRelativeResize="0"/>
          <p:nvPr/>
        </p:nvPicPr>
        <p:blipFill rotWithShape="1">
          <a:blip r:embed="rId4">
            <a:alphaModFix/>
          </a:blip>
          <a:srcRect b="7729" l="29005" r="29945" t="15127"/>
          <a:stretch/>
        </p:blipFill>
        <p:spPr>
          <a:xfrm>
            <a:off x="915183" y="1443446"/>
            <a:ext cx="843645" cy="1365296"/>
          </a:xfrm>
          <a:prstGeom prst="rect">
            <a:avLst/>
          </a:prstGeom>
          <a:noFill/>
          <a:ln>
            <a:noFill/>
          </a:ln>
        </p:spPr>
      </p:pic>
      <p:pic>
        <p:nvPicPr>
          <p:cNvPr id="313" name="Google Shape;313;p28"/>
          <p:cNvPicPr preferRelativeResize="0"/>
          <p:nvPr/>
        </p:nvPicPr>
        <p:blipFill rotWithShape="1">
          <a:blip r:embed="rId4">
            <a:alphaModFix/>
          </a:blip>
          <a:srcRect b="7729" l="29005" r="29945" t="15127"/>
          <a:stretch/>
        </p:blipFill>
        <p:spPr>
          <a:xfrm>
            <a:off x="4153945" y="1443446"/>
            <a:ext cx="843645" cy="1365296"/>
          </a:xfrm>
          <a:prstGeom prst="rect">
            <a:avLst/>
          </a:prstGeom>
          <a:noFill/>
          <a:ln>
            <a:noFill/>
          </a:ln>
        </p:spPr>
      </p:pic>
      <p:sp>
        <p:nvSpPr>
          <p:cNvPr id="314" name="Google Shape;314;p28"/>
          <p:cNvSpPr txBox="1"/>
          <p:nvPr/>
        </p:nvSpPr>
        <p:spPr>
          <a:xfrm>
            <a:off x="178000" y="159375"/>
            <a:ext cx="610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600">
                <a:latin typeface="Montserrat"/>
                <a:ea typeface="Montserrat"/>
                <a:cs typeface="Montserrat"/>
                <a:sym typeface="Montserrat"/>
              </a:rPr>
              <a:t>13</a:t>
            </a:r>
            <a:endParaRPr b="1" sz="26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graphicFrame>
        <p:nvGraphicFramePr>
          <p:cNvPr id="319" name="Google Shape;319;p29"/>
          <p:cNvGraphicFramePr/>
          <p:nvPr/>
        </p:nvGraphicFramePr>
        <p:xfrm>
          <a:off x="592450" y="344925"/>
          <a:ext cx="3000000" cy="3000000"/>
        </p:xfrm>
        <a:graphic>
          <a:graphicData uri="http://schemas.openxmlformats.org/drawingml/2006/table">
            <a:tbl>
              <a:tblPr>
                <a:noFill/>
                <a:tableStyleId>{7321E4D4-3BD6-4490-ABE2-5070ED790E1B}</a:tableStyleId>
              </a:tblPr>
              <a:tblGrid>
                <a:gridCol w="2691025"/>
                <a:gridCol w="2691025"/>
                <a:gridCol w="2691025"/>
              </a:tblGrid>
              <a:tr h="477375">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Mild</a:t>
                      </a:r>
                      <a:endParaRPr b="1" sz="1700">
                        <a:solidFill>
                          <a:srgbClr val="000000"/>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Medium</a:t>
                      </a:r>
                      <a:endParaRPr b="1" sz="1700">
                        <a:solidFill>
                          <a:srgbClr val="000000"/>
                        </a:solidFill>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GB"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4CCCC"/>
                    </a:solidFill>
                  </a:tcPr>
                </a:tc>
              </a:tr>
              <a:tr h="1439175">
                <a:tc>
                  <a:txBody>
                    <a:bodyPr/>
                    <a:lstStyle/>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457200" rtl="0" algn="l">
                        <a:spcBef>
                          <a:spcPts val="0"/>
                        </a:spcBef>
                        <a:spcAft>
                          <a:spcPts val="0"/>
                        </a:spcAft>
                        <a:buNone/>
                      </a:pPr>
                      <a:r>
                        <a:rPr b="1" lang="en-GB" sz="2300">
                          <a:latin typeface="Spartan"/>
                          <a:ea typeface="Spartan"/>
                          <a:cs typeface="Spartan"/>
                          <a:sym typeface="Spartan"/>
                        </a:rPr>
                        <a:t> 2 x 4 = 8</a:t>
                      </a:r>
                      <a:endParaRPr b="1" sz="2300">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457200" rtl="0" algn="l">
                        <a:spcBef>
                          <a:spcPts val="0"/>
                        </a:spcBef>
                        <a:spcAft>
                          <a:spcPts val="0"/>
                        </a:spcAft>
                        <a:buNone/>
                      </a:pPr>
                      <a:r>
                        <a:rPr b="1" lang="en-GB" sz="2300">
                          <a:latin typeface="Spartan"/>
                          <a:ea typeface="Spartan"/>
                          <a:cs typeface="Spartan"/>
                          <a:sym typeface="Spartan"/>
                        </a:rPr>
                        <a:t>36</a:t>
                      </a:r>
                      <a:r>
                        <a:rPr b="1" lang="en-GB" sz="2300">
                          <a:latin typeface="Spartan"/>
                          <a:ea typeface="Spartan"/>
                          <a:cs typeface="Spartan"/>
                          <a:sym typeface="Spartan"/>
                        </a:rPr>
                        <a:t> =  6  x  6</a:t>
                      </a:r>
                      <a:endParaRPr b="1" sz="2300">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solidFill>
                          <a:srgbClr val="000000"/>
                        </a:solidFill>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rPr b="1" lang="en-GB" sz="2300">
                          <a:latin typeface="Spartan"/>
                          <a:ea typeface="Spartan"/>
                          <a:cs typeface="Spartan"/>
                          <a:sym typeface="Spartan"/>
                        </a:rPr>
                        <a:t>6</a:t>
                      </a:r>
                      <a:r>
                        <a:rPr b="1" lang="en-GB" sz="2300">
                          <a:latin typeface="Spartan"/>
                          <a:ea typeface="Spartan"/>
                          <a:cs typeface="Spartan"/>
                          <a:sym typeface="Spartan"/>
                        </a:rPr>
                        <a:t>  x  8  = 48</a:t>
                      </a:r>
                      <a:endParaRPr b="1" sz="2300">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439175">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12 = 6  x  2</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24 =  6  x  4</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solidFill>
                          <a:srgbClr val="000000"/>
                        </a:solidFill>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63 =  </a:t>
                      </a:r>
                      <a:r>
                        <a:rPr b="1" lang="en-GB" sz="2100">
                          <a:solidFill>
                            <a:schemeClr val="dk1"/>
                          </a:solidFill>
                          <a:latin typeface="Spartan"/>
                          <a:ea typeface="Spartan"/>
                          <a:cs typeface="Spartan"/>
                          <a:sym typeface="Spartan"/>
                        </a:rPr>
                        <a:t>9</a:t>
                      </a:r>
                      <a:r>
                        <a:rPr b="1" lang="en-GB" sz="2300">
                          <a:solidFill>
                            <a:schemeClr val="dk1"/>
                          </a:solidFill>
                          <a:latin typeface="Spartan"/>
                          <a:ea typeface="Spartan"/>
                          <a:cs typeface="Spartan"/>
                          <a:sym typeface="Spartan"/>
                        </a:rPr>
                        <a:t>  x  7</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124700">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20 =  4  x  5</a:t>
                      </a:r>
                      <a:endParaRPr b="1">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45 =  5  x  9</a:t>
                      </a:r>
                      <a:endParaRPr b="1">
                        <a:solidFill>
                          <a:srgbClr val="000000"/>
                        </a:solidFill>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33 =  11  x  3   </a:t>
                      </a:r>
                      <a:endParaRPr b="1">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bl>
          </a:graphicData>
        </a:graphic>
      </p:graphicFrame>
      <p:pic>
        <p:nvPicPr>
          <p:cNvPr id="320" name="Google Shape;320;p29"/>
          <p:cNvPicPr preferRelativeResize="0"/>
          <p:nvPr/>
        </p:nvPicPr>
        <p:blipFill>
          <a:blip r:embed="rId3">
            <a:alphaModFix/>
          </a:blip>
          <a:stretch>
            <a:fillRect/>
          </a:stretch>
        </p:blipFill>
        <p:spPr>
          <a:xfrm>
            <a:off x="2340575" y="388188"/>
            <a:ext cx="396001" cy="355400"/>
          </a:xfrm>
          <a:prstGeom prst="rect">
            <a:avLst/>
          </a:prstGeom>
          <a:noFill/>
          <a:ln>
            <a:noFill/>
          </a:ln>
        </p:spPr>
      </p:pic>
      <p:pic>
        <p:nvPicPr>
          <p:cNvPr id="321" name="Google Shape;321;p29"/>
          <p:cNvPicPr preferRelativeResize="0"/>
          <p:nvPr/>
        </p:nvPicPr>
        <p:blipFill>
          <a:blip r:embed="rId4">
            <a:alphaModFix/>
          </a:blip>
          <a:stretch>
            <a:fillRect/>
          </a:stretch>
        </p:blipFill>
        <p:spPr>
          <a:xfrm>
            <a:off x="5124325" y="367888"/>
            <a:ext cx="396000" cy="396000"/>
          </a:xfrm>
          <a:prstGeom prst="rect">
            <a:avLst/>
          </a:prstGeom>
          <a:noFill/>
          <a:ln>
            <a:noFill/>
          </a:ln>
        </p:spPr>
      </p:pic>
      <p:pic>
        <p:nvPicPr>
          <p:cNvPr id="322" name="Google Shape;322;p29"/>
          <p:cNvPicPr preferRelativeResize="0"/>
          <p:nvPr/>
        </p:nvPicPr>
        <p:blipFill>
          <a:blip r:embed="rId4">
            <a:alphaModFix/>
          </a:blip>
          <a:stretch>
            <a:fillRect/>
          </a:stretch>
        </p:blipFill>
        <p:spPr>
          <a:xfrm>
            <a:off x="5293225" y="367888"/>
            <a:ext cx="396000" cy="396000"/>
          </a:xfrm>
          <a:prstGeom prst="rect">
            <a:avLst/>
          </a:prstGeom>
          <a:noFill/>
          <a:ln>
            <a:noFill/>
          </a:ln>
        </p:spPr>
      </p:pic>
      <p:pic>
        <p:nvPicPr>
          <p:cNvPr id="323" name="Google Shape;323;p29"/>
          <p:cNvPicPr preferRelativeResize="0"/>
          <p:nvPr/>
        </p:nvPicPr>
        <p:blipFill>
          <a:blip r:embed="rId4">
            <a:alphaModFix/>
          </a:blip>
          <a:stretch>
            <a:fillRect/>
          </a:stretch>
        </p:blipFill>
        <p:spPr>
          <a:xfrm>
            <a:off x="7811450" y="367900"/>
            <a:ext cx="396000" cy="396000"/>
          </a:xfrm>
          <a:prstGeom prst="rect">
            <a:avLst/>
          </a:prstGeom>
          <a:noFill/>
          <a:ln>
            <a:noFill/>
          </a:ln>
        </p:spPr>
      </p:pic>
      <p:pic>
        <p:nvPicPr>
          <p:cNvPr id="324" name="Google Shape;324;p29"/>
          <p:cNvPicPr preferRelativeResize="0"/>
          <p:nvPr/>
        </p:nvPicPr>
        <p:blipFill>
          <a:blip r:embed="rId4">
            <a:alphaModFix/>
          </a:blip>
          <a:stretch>
            <a:fillRect/>
          </a:stretch>
        </p:blipFill>
        <p:spPr>
          <a:xfrm>
            <a:off x="7980350" y="367900"/>
            <a:ext cx="396000" cy="396000"/>
          </a:xfrm>
          <a:prstGeom prst="rect">
            <a:avLst/>
          </a:prstGeom>
          <a:noFill/>
          <a:ln>
            <a:noFill/>
          </a:ln>
        </p:spPr>
      </p:pic>
      <p:pic>
        <p:nvPicPr>
          <p:cNvPr id="325" name="Google Shape;325;p29"/>
          <p:cNvPicPr preferRelativeResize="0"/>
          <p:nvPr/>
        </p:nvPicPr>
        <p:blipFill>
          <a:blip r:embed="rId4">
            <a:alphaModFix/>
          </a:blip>
          <a:stretch>
            <a:fillRect/>
          </a:stretch>
        </p:blipFill>
        <p:spPr>
          <a:xfrm>
            <a:off x="7667300" y="367900"/>
            <a:ext cx="396000" cy="396000"/>
          </a:xfrm>
          <a:prstGeom prst="rect">
            <a:avLst/>
          </a:prstGeom>
          <a:noFill/>
          <a:ln>
            <a:noFill/>
          </a:ln>
        </p:spPr>
      </p:pic>
      <p:pic>
        <p:nvPicPr>
          <p:cNvPr id="326" name="Google Shape;326;p29"/>
          <p:cNvPicPr preferRelativeResize="0"/>
          <p:nvPr/>
        </p:nvPicPr>
        <p:blipFill rotWithShape="1">
          <a:blip r:embed="rId5">
            <a:alphaModFix/>
          </a:blip>
          <a:srcRect b="11278" l="29034" r="27963" t="9014"/>
          <a:stretch/>
        </p:blipFill>
        <p:spPr>
          <a:xfrm>
            <a:off x="1054900" y="954348"/>
            <a:ext cx="451850" cy="837500"/>
          </a:xfrm>
          <a:prstGeom prst="rect">
            <a:avLst/>
          </a:prstGeom>
          <a:noFill/>
          <a:ln>
            <a:noFill/>
          </a:ln>
          <a:effectLst>
            <a:outerShdw blurRad="57150" rotWithShape="0" algn="bl" dir="7200000" dist="19050">
              <a:srgbClr val="000000"/>
            </a:outerShdw>
          </a:effectLst>
        </p:spPr>
      </p:pic>
      <p:pic>
        <p:nvPicPr>
          <p:cNvPr id="327" name="Google Shape;327;p29"/>
          <p:cNvPicPr preferRelativeResize="0"/>
          <p:nvPr/>
        </p:nvPicPr>
        <p:blipFill rotWithShape="1">
          <a:blip r:embed="rId5">
            <a:alphaModFix/>
          </a:blip>
          <a:srcRect b="11278" l="29034" r="27963" t="9014"/>
          <a:stretch/>
        </p:blipFill>
        <p:spPr>
          <a:xfrm>
            <a:off x="2312650" y="2395773"/>
            <a:ext cx="451850" cy="837500"/>
          </a:xfrm>
          <a:prstGeom prst="rect">
            <a:avLst/>
          </a:prstGeom>
          <a:noFill/>
          <a:ln>
            <a:noFill/>
          </a:ln>
          <a:effectLst>
            <a:outerShdw blurRad="57150" rotWithShape="0" algn="bl" dir="7200000" dist="19050">
              <a:srgbClr val="000000"/>
            </a:outerShdw>
          </a:effectLst>
        </p:spPr>
      </p:pic>
      <p:pic>
        <p:nvPicPr>
          <p:cNvPr id="328" name="Google Shape;328;p29"/>
          <p:cNvPicPr preferRelativeResize="0"/>
          <p:nvPr/>
        </p:nvPicPr>
        <p:blipFill rotWithShape="1">
          <a:blip r:embed="rId5">
            <a:alphaModFix/>
          </a:blip>
          <a:srcRect b="11278" l="29034" r="27963" t="9014"/>
          <a:stretch/>
        </p:blipFill>
        <p:spPr>
          <a:xfrm>
            <a:off x="966375" y="3824550"/>
            <a:ext cx="491250" cy="837500"/>
          </a:xfrm>
          <a:prstGeom prst="rect">
            <a:avLst/>
          </a:prstGeom>
          <a:noFill/>
          <a:ln>
            <a:noFill/>
          </a:ln>
          <a:effectLst>
            <a:outerShdw blurRad="57150" rotWithShape="0" algn="bl" dir="7200000" dist="19050">
              <a:srgbClr val="000000"/>
            </a:outerShdw>
          </a:effectLst>
        </p:spPr>
      </p:pic>
      <p:pic>
        <p:nvPicPr>
          <p:cNvPr id="329" name="Google Shape;329;p29"/>
          <p:cNvPicPr preferRelativeResize="0"/>
          <p:nvPr/>
        </p:nvPicPr>
        <p:blipFill rotWithShape="1">
          <a:blip r:embed="rId5">
            <a:alphaModFix/>
          </a:blip>
          <a:srcRect b="11278" l="29034" r="27963" t="9014"/>
          <a:stretch/>
        </p:blipFill>
        <p:spPr>
          <a:xfrm>
            <a:off x="4572000" y="1018298"/>
            <a:ext cx="451850" cy="837500"/>
          </a:xfrm>
          <a:prstGeom prst="rect">
            <a:avLst/>
          </a:prstGeom>
          <a:noFill/>
          <a:ln>
            <a:noFill/>
          </a:ln>
          <a:effectLst>
            <a:outerShdw blurRad="57150" rotWithShape="0" algn="bl" dir="7200000" dist="19050">
              <a:srgbClr val="000000"/>
            </a:outerShdw>
          </a:effectLst>
        </p:spPr>
      </p:pic>
      <p:pic>
        <p:nvPicPr>
          <p:cNvPr id="330" name="Google Shape;330;p29"/>
          <p:cNvPicPr preferRelativeResize="0"/>
          <p:nvPr/>
        </p:nvPicPr>
        <p:blipFill rotWithShape="1">
          <a:blip r:embed="rId5">
            <a:alphaModFix/>
          </a:blip>
          <a:srcRect b="11278" l="29034" r="27963" t="9014"/>
          <a:stretch/>
        </p:blipFill>
        <p:spPr>
          <a:xfrm>
            <a:off x="5237375" y="2422173"/>
            <a:ext cx="451850" cy="837500"/>
          </a:xfrm>
          <a:prstGeom prst="rect">
            <a:avLst/>
          </a:prstGeom>
          <a:noFill/>
          <a:ln>
            <a:noFill/>
          </a:ln>
          <a:effectLst>
            <a:outerShdw blurRad="57150" rotWithShape="0" algn="bl" dir="7200000" dist="19050">
              <a:srgbClr val="000000"/>
            </a:outerShdw>
          </a:effectLst>
        </p:spPr>
      </p:pic>
      <p:pic>
        <p:nvPicPr>
          <p:cNvPr id="331" name="Google Shape;331;p29"/>
          <p:cNvPicPr preferRelativeResize="0"/>
          <p:nvPr/>
        </p:nvPicPr>
        <p:blipFill rotWithShape="1">
          <a:blip r:embed="rId5">
            <a:alphaModFix/>
          </a:blip>
          <a:srcRect b="11278" l="29034" r="27963" t="9014"/>
          <a:stretch/>
        </p:blipFill>
        <p:spPr>
          <a:xfrm>
            <a:off x="4326863" y="3889273"/>
            <a:ext cx="451850" cy="837500"/>
          </a:xfrm>
          <a:prstGeom prst="rect">
            <a:avLst/>
          </a:prstGeom>
          <a:noFill/>
          <a:ln>
            <a:noFill/>
          </a:ln>
          <a:effectLst>
            <a:outerShdw blurRad="57150" rotWithShape="0" algn="bl" dir="7200000" dist="19050">
              <a:srgbClr val="000000"/>
            </a:outerShdw>
          </a:effectLst>
        </p:spPr>
      </p:pic>
      <p:pic>
        <p:nvPicPr>
          <p:cNvPr id="332" name="Google Shape;332;p29"/>
          <p:cNvPicPr preferRelativeResize="0"/>
          <p:nvPr/>
        </p:nvPicPr>
        <p:blipFill rotWithShape="1">
          <a:blip r:embed="rId5">
            <a:alphaModFix/>
          </a:blip>
          <a:srcRect b="11278" l="29034" r="27963" t="9014"/>
          <a:stretch/>
        </p:blipFill>
        <p:spPr>
          <a:xfrm>
            <a:off x="6277975" y="1018298"/>
            <a:ext cx="451850" cy="837500"/>
          </a:xfrm>
          <a:prstGeom prst="rect">
            <a:avLst/>
          </a:prstGeom>
          <a:noFill/>
          <a:ln>
            <a:noFill/>
          </a:ln>
          <a:effectLst>
            <a:outerShdw blurRad="57150" rotWithShape="0" algn="bl" dir="7200000" dist="19050">
              <a:srgbClr val="000000"/>
            </a:outerShdw>
          </a:effectLst>
        </p:spPr>
      </p:pic>
      <p:pic>
        <p:nvPicPr>
          <p:cNvPr id="333" name="Google Shape;333;p29"/>
          <p:cNvPicPr preferRelativeResize="0"/>
          <p:nvPr/>
        </p:nvPicPr>
        <p:blipFill rotWithShape="1">
          <a:blip r:embed="rId5">
            <a:alphaModFix/>
          </a:blip>
          <a:srcRect b="11278" l="29034" r="27963" t="9014"/>
          <a:stretch/>
        </p:blipFill>
        <p:spPr>
          <a:xfrm>
            <a:off x="7783525" y="2422173"/>
            <a:ext cx="451850" cy="837500"/>
          </a:xfrm>
          <a:prstGeom prst="rect">
            <a:avLst/>
          </a:prstGeom>
          <a:noFill/>
          <a:ln>
            <a:noFill/>
          </a:ln>
          <a:effectLst>
            <a:outerShdw blurRad="57150" rotWithShape="0" algn="bl" dir="7200000" dist="19050">
              <a:srgbClr val="000000"/>
            </a:outerShdw>
          </a:effectLst>
        </p:spPr>
      </p:pic>
      <p:pic>
        <p:nvPicPr>
          <p:cNvPr id="334" name="Google Shape;334;p29"/>
          <p:cNvPicPr preferRelativeResize="0"/>
          <p:nvPr/>
        </p:nvPicPr>
        <p:blipFill rotWithShape="1">
          <a:blip r:embed="rId5">
            <a:alphaModFix/>
          </a:blip>
          <a:srcRect b="11278" l="29034" r="27963" t="9014"/>
          <a:stretch/>
        </p:blipFill>
        <p:spPr>
          <a:xfrm>
            <a:off x="7126175" y="3824548"/>
            <a:ext cx="451850" cy="837500"/>
          </a:xfrm>
          <a:prstGeom prst="rect">
            <a:avLst/>
          </a:prstGeom>
          <a:noFill/>
          <a:ln>
            <a:noFill/>
          </a:ln>
          <a:effectLst>
            <a:outerShdw blurRad="57150" rotWithShape="0" algn="bl" dir="7200000" dist="19050">
              <a:srgbClr val="000000"/>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graphicFrame>
        <p:nvGraphicFramePr>
          <p:cNvPr id="339" name="Google Shape;339;p30"/>
          <p:cNvGraphicFramePr/>
          <p:nvPr/>
        </p:nvGraphicFramePr>
        <p:xfrm>
          <a:off x="592450" y="344925"/>
          <a:ext cx="3000000" cy="3000000"/>
        </p:xfrm>
        <a:graphic>
          <a:graphicData uri="http://schemas.openxmlformats.org/drawingml/2006/table">
            <a:tbl>
              <a:tblPr>
                <a:noFill/>
                <a:tableStyleId>{7321E4D4-3BD6-4490-ABE2-5070ED790E1B}</a:tableStyleId>
              </a:tblPr>
              <a:tblGrid>
                <a:gridCol w="2691025"/>
                <a:gridCol w="2691025"/>
                <a:gridCol w="2691025"/>
              </a:tblGrid>
              <a:tr h="477375">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Mild</a:t>
                      </a:r>
                      <a:endParaRPr b="1" sz="1700">
                        <a:solidFill>
                          <a:srgbClr val="000000"/>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Medium</a:t>
                      </a:r>
                      <a:endParaRPr b="1" sz="1700">
                        <a:solidFill>
                          <a:srgbClr val="000000"/>
                        </a:solidFill>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GB"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4CCCC"/>
                    </a:solidFill>
                  </a:tcPr>
                </a:tc>
              </a:tr>
              <a:tr h="1439175">
                <a:tc>
                  <a:txBody>
                    <a:bodyPr/>
                    <a:lstStyle/>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457200" rtl="0" algn="l">
                        <a:spcBef>
                          <a:spcPts val="0"/>
                        </a:spcBef>
                        <a:spcAft>
                          <a:spcPts val="0"/>
                        </a:spcAft>
                        <a:buNone/>
                      </a:pPr>
                      <a:r>
                        <a:rPr b="1" lang="en-GB" sz="2300">
                          <a:latin typeface="Spartan"/>
                          <a:ea typeface="Spartan"/>
                          <a:cs typeface="Spartan"/>
                          <a:sym typeface="Spartan"/>
                        </a:rPr>
                        <a:t> 2 x 4 = 8</a:t>
                      </a:r>
                      <a:endParaRPr b="1" sz="2300">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457200" rtl="0" algn="l">
                        <a:spcBef>
                          <a:spcPts val="0"/>
                        </a:spcBef>
                        <a:spcAft>
                          <a:spcPts val="0"/>
                        </a:spcAft>
                        <a:buNone/>
                      </a:pPr>
                      <a:r>
                        <a:rPr b="1" lang="en-GB" sz="2300">
                          <a:latin typeface="Spartan"/>
                          <a:ea typeface="Spartan"/>
                          <a:cs typeface="Spartan"/>
                          <a:sym typeface="Spartan"/>
                        </a:rPr>
                        <a:t>36 = 6  x  6</a:t>
                      </a:r>
                      <a:endParaRPr b="1" sz="2300">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solidFill>
                          <a:srgbClr val="000000"/>
                        </a:solidFill>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rPr b="1" lang="en-GB" sz="2300">
                          <a:latin typeface="Spartan"/>
                          <a:ea typeface="Spartan"/>
                          <a:cs typeface="Spartan"/>
                          <a:sym typeface="Spartan"/>
                        </a:rPr>
                        <a:t>6  x  8  = 48</a:t>
                      </a:r>
                      <a:endParaRPr b="1" sz="2300">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t/>
                      </a:r>
                      <a:endParaRPr b="1">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439175">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12 = 6  x  2</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24 =  6  x  4</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solidFill>
                          <a:srgbClr val="000000"/>
                        </a:solidFill>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63 =  </a:t>
                      </a:r>
                      <a:r>
                        <a:rPr b="1" lang="en-GB" sz="2100">
                          <a:solidFill>
                            <a:schemeClr val="dk1"/>
                          </a:solidFill>
                          <a:latin typeface="Spartan"/>
                          <a:ea typeface="Spartan"/>
                          <a:cs typeface="Spartan"/>
                          <a:sym typeface="Spartan"/>
                        </a:rPr>
                        <a:t>9</a:t>
                      </a:r>
                      <a:r>
                        <a:rPr b="1" lang="en-GB" sz="2300">
                          <a:solidFill>
                            <a:schemeClr val="dk1"/>
                          </a:solidFill>
                          <a:latin typeface="Spartan"/>
                          <a:ea typeface="Spartan"/>
                          <a:cs typeface="Spartan"/>
                          <a:sym typeface="Spartan"/>
                        </a:rPr>
                        <a:t>  x  7</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124700">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20 =  4  x  5</a:t>
                      </a:r>
                      <a:endParaRPr b="1">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45 =  5  x  9</a:t>
                      </a:r>
                      <a:endParaRPr b="1">
                        <a:solidFill>
                          <a:srgbClr val="000000"/>
                        </a:solidFill>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b="1">
                        <a:latin typeface="Spartan"/>
                        <a:ea typeface="Spartan"/>
                        <a:cs typeface="Spartan"/>
                        <a:sym typeface="Spartan"/>
                      </a:endParaRPr>
                    </a:p>
                    <a:p>
                      <a:pPr indent="0" lvl="0" marL="0" rtl="0" algn="ctr">
                        <a:spcBef>
                          <a:spcPts val="0"/>
                        </a:spcBef>
                        <a:spcAft>
                          <a:spcPts val="0"/>
                        </a:spcAft>
                        <a:buNone/>
                      </a:pPr>
                      <a:r>
                        <a:t/>
                      </a:r>
                      <a:endParaRPr b="1">
                        <a:latin typeface="Spartan"/>
                        <a:ea typeface="Spartan"/>
                        <a:cs typeface="Spartan"/>
                        <a:sym typeface="Spartan"/>
                      </a:endParaRPr>
                    </a:p>
                    <a:p>
                      <a:pPr indent="0" lvl="0" marL="0" rtl="0" algn="l">
                        <a:spcBef>
                          <a:spcPts val="0"/>
                        </a:spcBef>
                        <a:spcAft>
                          <a:spcPts val="0"/>
                        </a:spcAft>
                        <a:buNone/>
                      </a:pPr>
                      <a:r>
                        <a:rPr b="1" lang="en-GB" sz="2300">
                          <a:solidFill>
                            <a:schemeClr val="dk1"/>
                          </a:solidFill>
                          <a:latin typeface="Spartan"/>
                          <a:ea typeface="Spartan"/>
                          <a:cs typeface="Spartan"/>
                          <a:sym typeface="Spartan"/>
                        </a:rPr>
                        <a:t>    33 =  11  x  3   </a:t>
                      </a:r>
                      <a:endParaRPr b="1">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bl>
          </a:graphicData>
        </a:graphic>
      </p:graphicFrame>
      <p:pic>
        <p:nvPicPr>
          <p:cNvPr id="340" name="Google Shape;340;p30"/>
          <p:cNvPicPr preferRelativeResize="0"/>
          <p:nvPr/>
        </p:nvPicPr>
        <p:blipFill>
          <a:blip r:embed="rId3">
            <a:alphaModFix/>
          </a:blip>
          <a:stretch>
            <a:fillRect/>
          </a:stretch>
        </p:blipFill>
        <p:spPr>
          <a:xfrm>
            <a:off x="2340575" y="388188"/>
            <a:ext cx="396001" cy="355400"/>
          </a:xfrm>
          <a:prstGeom prst="rect">
            <a:avLst/>
          </a:prstGeom>
          <a:noFill/>
          <a:ln>
            <a:noFill/>
          </a:ln>
        </p:spPr>
      </p:pic>
      <p:pic>
        <p:nvPicPr>
          <p:cNvPr id="341" name="Google Shape;341;p30"/>
          <p:cNvPicPr preferRelativeResize="0"/>
          <p:nvPr/>
        </p:nvPicPr>
        <p:blipFill>
          <a:blip r:embed="rId4">
            <a:alphaModFix/>
          </a:blip>
          <a:stretch>
            <a:fillRect/>
          </a:stretch>
        </p:blipFill>
        <p:spPr>
          <a:xfrm>
            <a:off x="5124325" y="367888"/>
            <a:ext cx="396000" cy="396000"/>
          </a:xfrm>
          <a:prstGeom prst="rect">
            <a:avLst/>
          </a:prstGeom>
          <a:noFill/>
          <a:ln>
            <a:noFill/>
          </a:ln>
        </p:spPr>
      </p:pic>
      <p:pic>
        <p:nvPicPr>
          <p:cNvPr id="342" name="Google Shape;342;p30"/>
          <p:cNvPicPr preferRelativeResize="0"/>
          <p:nvPr/>
        </p:nvPicPr>
        <p:blipFill>
          <a:blip r:embed="rId4">
            <a:alphaModFix/>
          </a:blip>
          <a:stretch>
            <a:fillRect/>
          </a:stretch>
        </p:blipFill>
        <p:spPr>
          <a:xfrm>
            <a:off x="5293225" y="367888"/>
            <a:ext cx="396000" cy="396000"/>
          </a:xfrm>
          <a:prstGeom prst="rect">
            <a:avLst/>
          </a:prstGeom>
          <a:noFill/>
          <a:ln>
            <a:noFill/>
          </a:ln>
        </p:spPr>
      </p:pic>
      <p:pic>
        <p:nvPicPr>
          <p:cNvPr id="343" name="Google Shape;343;p30"/>
          <p:cNvPicPr preferRelativeResize="0"/>
          <p:nvPr/>
        </p:nvPicPr>
        <p:blipFill>
          <a:blip r:embed="rId4">
            <a:alphaModFix/>
          </a:blip>
          <a:stretch>
            <a:fillRect/>
          </a:stretch>
        </p:blipFill>
        <p:spPr>
          <a:xfrm>
            <a:off x="7811450" y="367900"/>
            <a:ext cx="396000" cy="396000"/>
          </a:xfrm>
          <a:prstGeom prst="rect">
            <a:avLst/>
          </a:prstGeom>
          <a:noFill/>
          <a:ln>
            <a:noFill/>
          </a:ln>
        </p:spPr>
      </p:pic>
      <p:pic>
        <p:nvPicPr>
          <p:cNvPr id="344" name="Google Shape;344;p30"/>
          <p:cNvPicPr preferRelativeResize="0"/>
          <p:nvPr/>
        </p:nvPicPr>
        <p:blipFill>
          <a:blip r:embed="rId4">
            <a:alphaModFix/>
          </a:blip>
          <a:stretch>
            <a:fillRect/>
          </a:stretch>
        </p:blipFill>
        <p:spPr>
          <a:xfrm>
            <a:off x="7980350" y="367900"/>
            <a:ext cx="396000" cy="396000"/>
          </a:xfrm>
          <a:prstGeom prst="rect">
            <a:avLst/>
          </a:prstGeom>
          <a:noFill/>
          <a:ln>
            <a:noFill/>
          </a:ln>
        </p:spPr>
      </p:pic>
      <p:pic>
        <p:nvPicPr>
          <p:cNvPr id="345" name="Google Shape;345;p30"/>
          <p:cNvPicPr preferRelativeResize="0"/>
          <p:nvPr/>
        </p:nvPicPr>
        <p:blipFill>
          <a:blip r:embed="rId4">
            <a:alphaModFix/>
          </a:blip>
          <a:stretch>
            <a:fillRect/>
          </a:stretch>
        </p:blipFill>
        <p:spPr>
          <a:xfrm>
            <a:off x="7667300" y="367900"/>
            <a:ext cx="396000" cy="396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graphicFrame>
        <p:nvGraphicFramePr>
          <p:cNvPr id="350" name="Google Shape;350;p31"/>
          <p:cNvGraphicFramePr/>
          <p:nvPr/>
        </p:nvGraphicFramePr>
        <p:xfrm>
          <a:off x="592450" y="344925"/>
          <a:ext cx="3000000" cy="3000000"/>
        </p:xfrm>
        <a:graphic>
          <a:graphicData uri="http://schemas.openxmlformats.org/drawingml/2006/table">
            <a:tbl>
              <a:tblPr>
                <a:noFill/>
                <a:tableStyleId>{7321E4D4-3BD6-4490-ABE2-5070ED790E1B}</a:tableStyleId>
              </a:tblPr>
              <a:tblGrid>
                <a:gridCol w="2691025"/>
                <a:gridCol w="2691025"/>
                <a:gridCol w="2691025"/>
              </a:tblGrid>
              <a:tr h="605500">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Mild</a:t>
                      </a:r>
                      <a:endParaRPr b="1" sz="1700">
                        <a:solidFill>
                          <a:srgbClr val="000000"/>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Medium</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GB"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2  x  5  =  5  +  5</a:t>
                      </a:r>
                      <a:endParaRPr b="1" sz="1700">
                        <a:solidFill>
                          <a:srgbClr val="000000"/>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6  x  3  =  15  +  3</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25  x  6  =  50  x  3</a:t>
                      </a:r>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2  x  5  =  5  +  5</a:t>
                      </a:r>
                      <a:endParaRPr b="1" sz="17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6  x  3  =  15  +  3</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25  x  6  =  50  x  3</a:t>
                      </a:r>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3  x  4  =  6  x  2</a:t>
                      </a:r>
                      <a:endParaRPr b="1" sz="17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5  x  8  =  10  x  4</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150  x  2  =  75  x  4</a:t>
                      </a:r>
                      <a:endParaRPr b="1" sz="1700">
                        <a:latin typeface="Spartan"/>
                        <a:ea typeface="Spartan"/>
                        <a:cs typeface="Spartan"/>
                        <a:sym typeface="Spartan"/>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3  x  4  =  6  x  2</a:t>
                      </a:r>
                      <a:endParaRPr b="1" sz="17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5  x  8  =  10  x  4</a:t>
                      </a:r>
                      <a:endParaRPr b="1" sz="1700">
                        <a:solidFill>
                          <a:srgbClr val="000000"/>
                        </a:solidFill>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Clr>
                          <a:schemeClr val="dk1"/>
                        </a:buClr>
                        <a:buSzPts val="1100"/>
                        <a:buFont typeface="Arial"/>
                        <a:buNone/>
                      </a:pPr>
                      <a:r>
                        <a:rPr b="1" lang="en-GB" sz="1700">
                          <a:solidFill>
                            <a:schemeClr val="dk1"/>
                          </a:solidFill>
                          <a:latin typeface="Spartan"/>
                          <a:ea typeface="Spartan"/>
                          <a:cs typeface="Spartan"/>
                          <a:sym typeface="Spartan"/>
                        </a:rPr>
                        <a:t>150  x  2  =  75  x  4</a:t>
                      </a:r>
                      <a:endParaRPr b="1" sz="1700">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4CCCC"/>
                    </a:solidFill>
                  </a:tcPr>
                </a:tc>
              </a:tr>
            </a:tbl>
          </a:graphicData>
        </a:graphic>
      </p:graphicFrame>
      <p:pic>
        <p:nvPicPr>
          <p:cNvPr id="351" name="Google Shape;351;p31"/>
          <p:cNvPicPr preferRelativeResize="0"/>
          <p:nvPr/>
        </p:nvPicPr>
        <p:blipFill>
          <a:blip r:embed="rId3">
            <a:alphaModFix/>
          </a:blip>
          <a:stretch>
            <a:fillRect/>
          </a:stretch>
        </p:blipFill>
        <p:spPr>
          <a:xfrm>
            <a:off x="2340575" y="388188"/>
            <a:ext cx="396001" cy="355400"/>
          </a:xfrm>
          <a:prstGeom prst="rect">
            <a:avLst/>
          </a:prstGeom>
          <a:noFill/>
          <a:ln>
            <a:noFill/>
          </a:ln>
        </p:spPr>
      </p:pic>
      <p:pic>
        <p:nvPicPr>
          <p:cNvPr id="352" name="Google Shape;352;p31"/>
          <p:cNvPicPr preferRelativeResize="0"/>
          <p:nvPr/>
        </p:nvPicPr>
        <p:blipFill>
          <a:blip r:embed="rId4">
            <a:alphaModFix/>
          </a:blip>
          <a:stretch>
            <a:fillRect/>
          </a:stretch>
        </p:blipFill>
        <p:spPr>
          <a:xfrm>
            <a:off x="5124325" y="367888"/>
            <a:ext cx="396000" cy="396000"/>
          </a:xfrm>
          <a:prstGeom prst="rect">
            <a:avLst/>
          </a:prstGeom>
          <a:noFill/>
          <a:ln>
            <a:noFill/>
          </a:ln>
        </p:spPr>
      </p:pic>
      <p:pic>
        <p:nvPicPr>
          <p:cNvPr id="353" name="Google Shape;353;p31"/>
          <p:cNvPicPr preferRelativeResize="0"/>
          <p:nvPr/>
        </p:nvPicPr>
        <p:blipFill>
          <a:blip r:embed="rId4">
            <a:alphaModFix/>
          </a:blip>
          <a:stretch>
            <a:fillRect/>
          </a:stretch>
        </p:blipFill>
        <p:spPr>
          <a:xfrm>
            <a:off x="5293225" y="367888"/>
            <a:ext cx="396000" cy="396000"/>
          </a:xfrm>
          <a:prstGeom prst="rect">
            <a:avLst/>
          </a:prstGeom>
          <a:noFill/>
          <a:ln>
            <a:noFill/>
          </a:ln>
        </p:spPr>
      </p:pic>
      <p:pic>
        <p:nvPicPr>
          <p:cNvPr id="354" name="Google Shape;354;p31"/>
          <p:cNvPicPr preferRelativeResize="0"/>
          <p:nvPr/>
        </p:nvPicPr>
        <p:blipFill>
          <a:blip r:embed="rId4">
            <a:alphaModFix/>
          </a:blip>
          <a:stretch>
            <a:fillRect/>
          </a:stretch>
        </p:blipFill>
        <p:spPr>
          <a:xfrm>
            <a:off x="7811450" y="367900"/>
            <a:ext cx="396000" cy="396000"/>
          </a:xfrm>
          <a:prstGeom prst="rect">
            <a:avLst/>
          </a:prstGeom>
          <a:noFill/>
          <a:ln>
            <a:noFill/>
          </a:ln>
        </p:spPr>
      </p:pic>
      <p:pic>
        <p:nvPicPr>
          <p:cNvPr id="355" name="Google Shape;355;p31"/>
          <p:cNvPicPr preferRelativeResize="0"/>
          <p:nvPr/>
        </p:nvPicPr>
        <p:blipFill>
          <a:blip r:embed="rId4">
            <a:alphaModFix/>
          </a:blip>
          <a:stretch>
            <a:fillRect/>
          </a:stretch>
        </p:blipFill>
        <p:spPr>
          <a:xfrm>
            <a:off x="7980350" y="367900"/>
            <a:ext cx="396000" cy="396000"/>
          </a:xfrm>
          <a:prstGeom prst="rect">
            <a:avLst/>
          </a:prstGeom>
          <a:noFill/>
          <a:ln>
            <a:noFill/>
          </a:ln>
        </p:spPr>
      </p:pic>
      <p:pic>
        <p:nvPicPr>
          <p:cNvPr id="356" name="Google Shape;356;p31"/>
          <p:cNvPicPr preferRelativeResize="0"/>
          <p:nvPr/>
        </p:nvPicPr>
        <p:blipFill>
          <a:blip r:embed="rId4">
            <a:alphaModFix/>
          </a:blip>
          <a:stretch>
            <a:fillRect/>
          </a:stretch>
        </p:blipFill>
        <p:spPr>
          <a:xfrm>
            <a:off x="7667300" y="367900"/>
            <a:ext cx="396000" cy="396000"/>
          </a:xfrm>
          <a:prstGeom prst="rect">
            <a:avLst/>
          </a:prstGeom>
          <a:noFill/>
          <a:ln>
            <a:noFill/>
          </a:ln>
        </p:spPr>
      </p:pic>
      <p:pic>
        <p:nvPicPr>
          <p:cNvPr id="357" name="Google Shape;357;p31"/>
          <p:cNvPicPr preferRelativeResize="0"/>
          <p:nvPr/>
        </p:nvPicPr>
        <p:blipFill rotWithShape="1">
          <a:blip r:embed="rId5">
            <a:alphaModFix/>
          </a:blip>
          <a:srcRect b="11278" l="29034" r="27963" t="9014"/>
          <a:stretch/>
        </p:blipFill>
        <p:spPr>
          <a:xfrm>
            <a:off x="951400" y="1016688"/>
            <a:ext cx="325300" cy="602945"/>
          </a:xfrm>
          <a:prstGeom prst="rect">
            <a:avLst/>
          </a:prstGeom>
          <a:noFill/>
          <a:ln>
            <a:noFill/>
          </a:ln>
          <a:effectLst>
            <a:outerShdw blurRad="57150" rotWithShape="0" algn="bl" dir="7200000" dist="19050">
              <a:srgbClr val="000000"/>
            </a:outerShdw>
          </a:effectLst>
        </p:spPr>
      </p:pic>
      <p:pic>
        <p:nvPicPr>
          <p:cNvPr id="358" name="Google Shape;358;p31"/>
          <p:cNvPicPr preferRelativeResize="0"/>
          <p:nvPr/>
        </p:nvPicPr>
        <p:blipFill rotWithShape="1">
          <a:blip r:embed="rId6">
            <a:alphaModFix/>
          </a:blip>
          <a:srcRect b="7729" l="29005" r="29945" t="15127"/>
          <a:stretch/>
        </p:blipFill>
        <p:spPr>
          <a:xfrm>
            <a:off x="2059525" y="1012500"/>
            <a:ext cx="325300" cy="611325"/>
          </a:xfrm>
          <a:prstGeom prst="rect">
            <a:avLst/>
          </a:prstGeom>
          <a:noFill/>
          <a:ln>
            <a:noFill/>
          </a:ln>
        </p:spPr>
      </p:pic>
      <p:pic>
        <p:nvPicPr>
          <p:cNvPr id="359" name="Google Shape;359;p31"/>
          <p:cNvPicPr preferRelativeResize="0"/>
          <p:nvPr/>
        </p:nvPicPr>
        <p:blipFill rotWithShape="1">
          <a:blip r:embed="rId5">
            <a:alphaModFix/>
          </a:blip>
          <a:srcRect b="11278" l="29034" r="27963" t="9014"/>
          <a:stretch/>
        </p:blipFill>
        <p:spPr>
          <a:xfrm>
            <a:off x="951400" y="1892613"/>
            <a:ext cx="325300" cy="602945"/>
          </a:xfrm>
          <a:prstGeom prst="rect">
            <a:avLst/>
          </a:prstGeom>
          <a:noFill/>
          <a:ln>
            <a:noFill/>
          </a:ln>
          <a:effectLst>
            <a:outerShdw blurRad="57150" rotWithShape="0" algn="bl" dir="7200000" dist="19050">
              <a:srgbClr val="000000"/>
            </a:outerShdw>
          </a:effectLst>
        </p:spPr>
      </p:pic>
      <p:pic>
        <p:nvPicPr>
          <p:cNvPr id="360" name="Google Shape;360;p31"/>
          <p:cNvPicPr preferRelativeResize="0"/>
          <p:nvPr/>
        </p:nvPicPr>
        <p:blipFill rotWithShape="1">
          <a:blip r:embed="rId5">
            <a:alphaModFix/>
          </a:blip>
          <a:srcRect b="11278" l="29034" r="27963" t="9014"/>
          <a:stretch/>
        </p:blipFill>
        <p:spPr>
          <a:xfrm>
            <a:off x="2561125" y="2788338"/>
            <a:ext cx="325300" cy="602945"/>
          </a:xfrm>
          <a:prstGeom prst="rect">
            <a:avLst/>
          </a:prstGeom>
          <a:noFill/>
          <a:ln>
            <a:noFill/>
          </a:ln>
          <a:effectLst>
            <a:outerShdw blurRad="57150" rotWithShape="0" algn="bl" dir="7200000" dist="19050">
              <a:srgbClr val="000000"/>
            </a:outerShdw>
          </a:effectLst>
        </p:spPr>
      </p:pic>
      <p:pic>
        <p:nvPicPr>
          <p:cNvPr id="361" name="Google Shape;361;p31"/>
          <p:cNvPicPr preferRelativeResize="0"/>
          <p:nvPr/>
        </p:nvPicPr>
        <p:blipFill rotWithShape="1">
          <a:blip r:embed="rId6">
            <a:alphaModFix/>
          </a:blip>
          <a:srcRect b="7729" l="29005" r="29945" t="15127"/>
          <a:stretch/>
        </p:blipFill>
        <p:spPr>
          <a:xfrm>
            <a:off x="1507075" y="2784150"/>
            <a:ext cx="325300" cy="611325"/>
          </a:xfrm>
          <a:prstGeom prst="rect">
            <a:avLst/>
          </a:prstGeom>
          <a:noFill/>
          <a:ln>
            <a:noFill/>
          </a:ln>
        </p:spPr>
      </p:pic>
      <p:pic>
        <p:nvPicPr>
          <p:cNvPr id="362" name="Google Shape;362;p31"/>
          <p:cNvPicPr preferRelativeResize="0"/>
          <p:nvPr/>
        </p:nvPicPr>
        <p:blipFill rotWithShape="1">
          <a:blip r:embed="rId5">
            <a:alphaModFix/>
          </a:blip>
          <a:srcRect b="11278" l="29034" r="27963" t="9014"/>
          <a:stretch/>
        </p:blipFill>
        <p:spPr>
          <a:xfrm>
            <a:off x="2561125" y="3664638"/>
            <a:ext cx="325300" cy="602945"/>
          </a:xfrm>
          <a:prstGeom prst="rect">
            <a:avLst/>
          </a:prstGeom>
          <a:noFill/>
          <a:ln>
            <a:noFill/>
          </a:ln>
          <a:effectLst>
            <a:outerShdw blurRad="57150" rotWithShape="0" algn="bl" dir="7200000" dist="19050">
              <a:srgbClr val="000000"/>
            </a:outerShdw>
          </a:effectLst>
        </p:spPr>
      </p:pic>
      <p:pic>
        <p:nvPicPr>
          <p:cNvPr id="363" name="Google Shape;363;p31"/>
          <p:cNvPicPr preferRelativeResize="0"/>
          <p:nvPr/>
        </p:nvPicPr>
        <p:blipFill rotWithShape="1">
          <a:blip r:embed="rId5">
            <a:alphaModFix/>
          </a:blip>
          <a:srcRect b="11278" l="29034" r="27963" t="9014"/>
          <a:stretch/>
        </p:blipFill>
        <p:spPr>
          <a:xfrm>
            <a:off x="4713775" y="1026213"/>
            <a:ext cx="325300" cy="602945"/>
          </a:xfrm>
          <a:prstGeom prst="rect">
            <a:avLst/>
          </a:prstGeom>
          <a:noFill/>
          <a:ln>
            <a:noFill/>
          </a:ln>
          <a:effectLst>
            <a:outerShdw blurRad="57150" rotWithShape="0" algn="bl" dir="7200000" dist="19050">
              <a:srgbClr val="000000"/>
            </a:outerShdw>
          </a:effectLst>
        </p:spPr>
      </p:pic>
      <p:pic>
        <p:nvPicPr>
          <p:cNvPr id="364" name="Google Shape;364;p31"/>
          <p:cNvPicPr preferRelativeResize="0"/>
          <p:nvPr/>
        </p:nvPicPr>
        <p:blipFill rotWithShape="1">
          <a:blip r:embed="rId6">
            <a:alphaModFix/>
          </a:blip>
          <a:srcRect b="7729" l="29005" r="29945" t="15127"/>
          <a:stretch/>
        </p:blipFill>
        <p:spPr>
          <a:xfrm>
            <a:off x="3583525" y="1022025"/>
            <a:ext cx="325300" cy="611325"/>
          </a:xfrm>
          <a:prstGeom prst="rect">
            <a:avLst/>
          </a:prstGeom>
          <a:noFill/>
          <a:ln>
            <a:noFill/>
          </a:ln>
        </p:spPr>
      </p:pic>
      <p:pic>
        <p:nvPicPr>
          <p:cNvPr id="365" name="Google Shape;365;p31"/>
          <p:cNvPicPr preferRelativeResize="0"/>
          <p:nvPr/>
        </p:nvPicPr>
        <p:blipFill rotWithShape="1">
          <a:blip r:embed="rId5">
            <a:alphaModFix/>
          </a:blip>
          <a:srcRect b="11278" l="29034" r="27963" t="9014"/>
          <a:stretch/>
        </p:blipFill>
        <p:spPr>
          <a:xfrm>
            <a:off x="4713775" y="1892613"/>
            <a:ext cx="325300" cy="602945"/>
          </a:xfrm>
          <a:prstGeom prst="rect">
            <a:avLst/>
          </a:prstGeom>
          <a:noFill/>
          <a:ln>
            <a:noFill/>
          </a:ln>
          <a:effectLst>
            <a:outerShdw blurRad="57150" rotWithShape="0" algn="bl" dir="7200000" dist="19050">
              <a:srgbClr val="000000"/>
            </a:outerShdw>
          </a:effectLst>
        </p:spPr>
      </p:pic>
      <p:pic>
        <p:nvPicPr>
          <p:cNvPr id="366" name="Google Shape;366;p31"/>
          <p:cNvPicPr preferRelativeResize="0"/>
          <p:nvPr/>
        </p:nvPicPr>
        <p:blipFill rotWithShape="1">
          <a:blip r:embed="rId5">
            <a:alphaModFix/>
          </a:blip>
          <a:srcRect b="11278" l="29034" r="27963" t="9014"/>
          <a:stretch/>
        </p:blipFill>
        <p:spPr>
          <a:xfrm>
            <a:off x="3615175" y="2816913"/>
            <a:ext cx="325300" cy="602945"/>
          </a:xfrm>
          <a:prstGeom prst="rect">
            <a:avLst/>
          </a:prstGeom>
          <a:noFill/>
          <a:ln>
            <a:noFill/>
          </a:ln>
          <a:effectLst>
            <a:outerShdw blurRad="57150" rotWithShape="0" algn="bl" dir="7200000" dist="19050">
              <a:srgbClr val="000000"/>
            </a:outerShdw>
          </a:effectLst>
        </p:spPr>
      </p:pic>
      <p:pic>
        <p:nvPicPr>
          <p:cNvPr id="367" name="Google Shape;367;p31"/>
          <p:cNvPicPr preferRelativeResize="0"/>
          <p:nvPr/>
        </p:nvPicPr>
        <p:blipFill rotWithShape="1">
          <a:blip r:embed="rId6">
            <a:alphaModFix/>
          </a:blip>
          <a:srcRect b="7729" l="29005" r="29945" t="15127"/>
          <a:stretch/>
        </p:blipFill>
        <p:spPr>
          <a:xfrm>
            <a:off x="4756300" y="2812725"/>
            <a:ext cx="325300" cy="611325"/>
          </a:xfrm>
          <a:prstGeom prst="rect">
            <a:avLst/>
          </a:prstGeom>
          <a:noFill/>
          <a:ln>
            <a:noFill/>
          </a:ln>
        </p:spPr>
      </p:pic>
      <p:pic>
        <p:nvPicPr>
          <p:cNvPr id="368" name="Google Shape;368;p31"/>
          <p:cNvPicPr preferRelativeResize="0"/>
          <p:nvPr/>
        </p:nvPicPr>
        <p:blipFill rotWithShape="1">
          <a:blip r:embed="rId5">
            <a:alphaModFix/>
          </a:blip>
          <a:srcRect b="11278" l="29034" r="27963" t="9014"/>
          <a:stretch/>
        </p:blipFill>
        <p:spPr>
          <a:xfrm>
            <a:off x="3615175" y="3664638"/>
            <a:ext cx="325300" cy="602945"/>
          </a:xfrm>
          <a:prstGeom prst="rect">
            <a:avLst/>
          </a:prstGeom>
          <a:noFill/>
          <a:ln>
            <a:noFill/>
          </a:ln>
          <a:effectLst>
            <a:outerShdw blurRad="57150" rotWithShape="0" algn="bl" dir="7200000" dist="19050">
              <a:srgbClr val="000000"/>
            </a:outerShdw>
          </a:effectLst>
        </p:spPr>
      </p:pic>
      <p:pic>
        <p:nvPicPr>
          <p:cNvPr id="369" name="Google Shape;369;p31"/>
          <p:cNvPicPr preferRelativeResize="0"/>
          <p:nvPr/>
        </p:nvPicPr>
        <p:blipFill rotWithShape="1">
          <a:blip r:embed="rId5">
            <a:alphaModFix/>
          </a:blip>
          <a:srcRect b="11278" l="29034" r="27963" t="9014"/>
          <a:stretch/>
        </p:blipFill>
        <p:spPr>
          <a:xfrm>
            <a:off x="6263275" y="950939"/>
            <a:ext cx="396000" cy="733964"/>
          </a:xfrm>
          <a:prstGeom prst="rect">
            <a:avLst/>
          </a:prstGeom>
          <a:noFill/>
          <a:ln>
            <a:noFill/>
          </a:ln>
          <a:effectLst>
            <a:outerShdw blurRad="57150" rotWithShape="0" algn="bl" dir="7200000" dist="19050">
              <a:srgbClr val="000000"/>
            </a:outerShdw>
          </a:effectLst>
        </p:spPr>
      </p:pic>
      <p:pic>
        <p:nvPicPr>
          <p:cNvPr id="370" name="Google Shape;370;p31"/>
          <p:cNvPicPr preferRelativeResize="0"/>
          <p:nvPr/>
        </p:nvPicPr>
        <p:blipFill rotWithShape="1">
          <a:blip r:embed="rId6">
            <a:alphaModFix/>
          </a:blip>
          <a:srcRect b="7729" l="29005" r="29945" t="15127"/>
          <a:stretch/>
        </p:blipFill>
        <p:spPr>
          <a:xfrm>
            <a:off x="7447125" y="984163"/>
            <a:ext cx="418625" cy="744200"/>
          </a:xfrm>
          <a:prstGeom prst="rect">
            <a:avLst/>
          </a:prstGeom>
          <a:noFill/>
          <a:ln>
            <a:noFill/>
          </a:ln>
        </p:spPr>
      </p:pic>
      <p:pic>
        <p:nvPicPr>
          <p:cNvPr id="371" name="Google Shape;371;p31"/>
          <p:cNvPicPr preferRelativeResize="0"/>
          <p:nvPr/>
        </p:nvPicPr>
        <p:blipFill rotWithShape="1">
          <a:blip r:embed="rId5">
            <a:alphaModFix/>
          </a:blip>
          <a:srcRect b="11278" l="29034" r="27963" t="9014"/>
          <a:stretch/>
        </p:blipFill>
        <p:spPr>
          <a:xfrm>
            <a:off x="6263275" y="1865201"/>
            <a:ext cx="396000" cy="733964"/>
          </a:xfrm>
          <a:prstGeom prst="rect">
            <a:avLst/>
          </a:prstGeom>
          <a:noFill/>
          <a:ln>
            <a:noFill/>
          </a:ln>
          <a:effectLst>
            <a:outerShdw blurRad="57150" rotWithShape="0" algn="bl" dir="7200000" dist="19050">
              <a:srgbClr val="000000"/>
            </a:outerShdw>
          </a:effectLst>
        </p:spPr>
      </p:pic>
      <p:pic>
        <p:nvPicPr>
          <p:cNvPr id="372" name="Google Shape;372;p31"/>
          <p:cNvPicPr preferRelativeResize="0"/>
          <p:nvPr/>
        </p:nvPicPr>
        <p:blipFill rotWithShape="1">
          <a:blip r:embed="rId5">
            <a:alphaModFix/>
          </a:blip>
          <a:srcRect b="11278" l="29034" r="27963" t="9014"/>
          <a:stretch/>
        </p:blipFill>
        <p:spPr>
          <a:xfrm>
            <a:off x="6925250" y="2751414"/>
            <a:ext cx="396000" cy="733964"/>
          </a:xfrm>
          <a:prstGeom prst="rect">
            <a:avLst/>
          </a:prstGeom>
          <a:noFill/>
          <a:ln>
            <a:noFill/>
          </a:ln>
          <a:effectLst>
            <a:outerShdw blurRad="57150" rotWithShape="0" algn="bl" dir="7200000" dist="19050">
              <a:srgbClr val="000000"/>
            </a:outerShdw>
          </a:effectLst>
        </p:spPr>
      </p:pic>
      <p:pic>
        <p:nvPicPr>
          <p:cNvPr id="373" name="Google Shape;373;p31"/>
          <p:cNvPicPr preferRelativeResize="0"/>
          <p:nvPr/>
        </p:nvPicPr>
        <p:blipFill rotWithShape="1">
          <a:blip r:embed="rId6">
            <a:alphaModFix/>
          </a:blip>
          <a:srcRect b="7729" l="29005" r="29945" t="15127"/>
          <a:stretch/>
        </p:blipFill>
        <p:spPr>
          <a:xfrm>
            <a:off x="8136475" y="2766412"/>
            <a:ext cx="396000" cy="703979"/>
          </a:xfrm>
          <a:prstGeom prst="rect">
            <a:avLst/>
          </a:prstGeom>
          <a:noFill/>
          <a:ln>
            <a:noFill/>
          </a:ln>
        </p:spPr>
      </p:pic>
      <p:pic>
        <p:nvPicPr>
          <p:cNvPr id="374" name="Google Shape;374;p31"/>
          <p:cNvPicPr preferRelativeResize="0"/>
          <p:nvPr/>
        </p:nvPicPr>
        <p:blipFill rotWithShape="1">
          <a:blip r:embed="rId5">
            <a:alphaModFix/>
          </a:blip>
          <a:srcRect b="11278" l="29034" r="27963" t="9014"/>
          <a:stretch/>
        </p:blipFill>
        <p:spPr>
          <a:xfrm>
            <a:off x="6925250" y="3599126"/>
            <a:ext cx="396000" cy="733964"/>
          </a:xfrm>
          <a:prstGeom prst="rect">
            <a:avLst/>
          </a:prstGeom>
          <a:noFill/>
          <a:ln>
            <a:noFill/>
          </a:ln>
          <a:effectLst>
            <a:outerShdw blurRad="57150" rotWithShape="0" algn="bl" dir="7200000" dist="19050">
              <a:srgbClr val="000000"/>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graphicFrame>
        <p:nvGraphicFramePr>
          <p:cNvPr id="379" name="Google Shape;379;p32"/>
          <p:cNvGraphicFramePr/>
          <p:nvPr/>
        </p:nvGraphicFramePr>
        <p:xfrm>
          <a:off x="592450" y="344925"/>
          <a:ext cx="3000000" cy="3000000"/>
        </p:xfrm>
        <a:graphic>
          <a:graphicData uri="http://schemas.openxmlformats.org/drawingml/2006/table">
            <a:tbl>
              <a:tblPr>
                <a:noFill/>
                <a:tableStyleId>{7321E4D4-3BD6-4490-ABE2-5070ED790E1B}</a:tableStyleId>
              </a:tblPr>
              <a:tblGrid>
                <a:gridCol w="2691025"/>
                <a:gridCol w="2691025"/>
                <a:gridCol w="2691025"/>
              </a:tblGrid>
              <a:tr h="605500">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Mild</a:t>
                      </a:r>
                      <a:endParaRPr b="1" sz="1700">
                        <a:solidFill>
                          <a:srgbClr val="000000"/>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GB" sz="1700">
                          <a:solidFill>
                            <a:srgbClr val="000000"/>
                          </a:solidFill>
                          <a:latin typeface="Spartan"/>
                          <a:ea typeface="Spartan"/>
                          <a:cs typeface="Spartan"/>
                          <a:sym typeface="Spartan"/>
                        </a:rPr>
                        <a:t>Medium</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GB"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2  x  5  =  5  +  5</a:t>
                      </a:r>
                      <a:endParaRPr b="1" sz="1700">
                        <a:solidFill>
                          <a:srgbClr val="000000"/>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6  x  3  =  15  +  3</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25  x  6  =  50  x  3</a:t>
                      </a:r>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2  x  5  =  5  +  5</a:t>
                      </a:r>
                      <a:endParaRPr b="1" sz="17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6  x  3  =  15  +  3</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25  x  6  =  50  x  3</a:t>
                      </a:r>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3  x  4  =  6  x  2</a:t>
                      </a:r>
                      <a:endParaRPr b="1" sz="17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5  x  8  =  10  x  4</a:t>
                      </a:r>
                      <a:endParaRPr b="1" sz="1700">
                        <a:solidFill>
                          <a:srgbClr val="000000"/>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t/>
                      </a:r>
                      <a:endParaRPr b="1" sz="1700">
                        <a:latin typeface="Spartan"/>
                        <a:ea typeface="Spartan"/>
                        <a:cs typeface="Spartan"/>
                        <a:sym typeface="Spartan"/>
                      </a:endParaRPr>
                    </a:p>
                    <a:p>
                      <a:pPr indent="0" lvl="0" marL="0" rtl="0" algn="ctr">
                        <a:spcBef>
                          <a:spcPts val="0"/>
                        </a:spcBef>
                        <a:spcAft>
                          <a:spcPts val="0"/>
                        </a:spcAft>
                        <a:buNone/>
                      </a:pPr>
                      <a:r>
                        <a:rPr b="1" lang="en-GB" sz="1700">
                          <a:latin typeface="Spartan"/>
                          <a:ea typeface="Spartan"/>
                          <a:cs typeface="Spartan"/>
                          <a:sym typeface="Spartan"/>
                        </a:rPr>
                        <a:t>150  x  2  =  75  x  4</a:t>
                      </a:r>
                      <a:endParaRPr b="1" sz="1700">
                        <a:latin typeface="Spartan"/>
                        <a:ea typeface="Spartan"/>
                        <a:cs typeface="Spartan"/>
                        <a:sym typeface="Spartan"/>
                      </a:endParaRPr>
                    </a:p>
                  </a:txBody>
                  <a:tcPr marT="91425" marB="91425" marR="91425" marL="91425">
                    <a:solidFill>
                      <a:srgbClr val="F4CCCC"/>
                    </a:solidFill>
                  </a:tcPr>
                </a:tc>
              </a:tr>
              <a:tr h="884925">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3  x  4  =  6  x  2</a:t>
                      </a:r>
                      <a:endParaRPr b="1" sz="17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5  x  8  =  10  x  4</a:t>
                      </a:r>
                      <a:endParaRPr b="1" sz="1700">
                        <a:solidFill>
                          <a:srgbClr val="000000"/>
                        </a:solidFill>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t/>
                      </a:r>
                      <a:endParaRPr b="1" sz="1700">
                        <a:solidFill>
                          <a:schemeClr val="dk1"/>
                        </a:solidFill>
                        <a:latin typeface="Spartan"/>
                        <a:ea typeface="Spartan"/>
                        <a:cs typeface="Spartan"/>
                        <a:sym typeface="Spartan"/>
                      </a:endParaRPr>
                    </a:p>
                    <a:p>
                      <a:pPr indent="0" lvl="0" marL="0" rtl="0" algn="ctr">
                        <a:spcBef>
                          <a:spcPts val="0"/>
                        </a:spcBef>
                        <a:spcAft>
                          <a:spcPts val="0"/>
                        </a:spcAft>
                        <a:buNone/>
                      </a:pPr>
                      <a:r>
                        <a:rPr b="1" lang="en-GB" sz="1700">
                          <a:solidFill>
                            <a:schemeClr val="dk1"/>
                          </a:solidFill>
                          <a:latin typeface="Spartan"/>
                          <a:ea typeface="Spartan"/>
                          <a:cs typeface="Spartan"/>
                          <a:sym typeface="Spartan"/>
                        </a:rPr>
                        <a:t>150  x  2  =  75  x  4</a:t>
                      </a:r>
                      <a:endParaRPr b="1" sz="1700">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4CCCC"/>
                    </a:solidFill>
                  </a:tcPr>
                </a:tc>
              </a:tr>
            </a:tbl>
          </a:graphicData>
        </a:graphic>
      </p:graphicFrame>
      <p:pic>
        <p:nvPicPr>
          <p:cNvPr id="380" name="Google Shape;380;p32"/>
          <p:cNvPicPr preferRelativeResize="0"/>
          <p:nvPr/>
        </p:nvPicPr>
        <p:blipFill>
          <a:blip r:embed="rId3">
            <a:alphaModFix/>
          </a:blip>
          <a:stretch>
            <a:fillRect/>
          </a:stretch>
        </p:blipFill>
        <p:spPr>
          <a:xfrm>
            <a:off x="2340575" y="388188"/>
            <a:ext cx="396001" cy="355400"/>
          </a:xfrm>
          <a:prstGeom prst="rect">
            <a:avLst/>
          </a:prstGeom>
          <a:noFill/>
          <a:ln>
            <a:noFill/>
          </a:ln>
        </p:spPr>
      </p:pic>
      <p:pic>
        <p:nvPicPr>
          <p:cNvPr id="381" name="Google Shape;381;p32"/>
          <p:cNvPicPr preferRelativeResize="0"/>
          <p:nvPr/>
        </p:nvPicPr>
        <p:blipFill>
          <a:blip r:embed="rId4">
            <a:alphaModFix/>
          </a:blip>
          <a:stretch>
            <a:fillRect/>
          </a:stretch>
        </p:blipFill>
        <p:spPr>
          <a:xfrm>
            <a:off x="5124325" y="367888"/>
            <a:ext cx="396000" cy="396000"/>
          </a:xfrm>
          <a:prstGeom prst="rect">
            <a:avLst/>
          </a:prstGeom>
          <a:noFill/>
          <a:ln>
            <a:noFill/>
          </a:ln>
        </p:spPr>
      </p:pic>
      <p:pic>
        <p:nvPicPr>
          <p:cNvPr id="382" name="Google Shape;382;p32"/>
          <p:cNvPicPr preferRelativeResize="0"/>
          <p:nvPr/>
        </p:nvPicPr>
        <p:blipFill>
          <a:blip r:embed="rId4">
            <a:alphaModFix/>
          </a:blip>
          <a:stretch>
            <a:fillRect/>
          </a:stretch>
        </p:blipFill>
        <p:spPr>
          <a:xfrm>
            <a:off x="5293225" y="367888"/>
            <a:ext cx="396000" cy="396000"/>
          </a:xfrm>
          <a:prstGeom prst="rect">
            <a:avLst/>
          </a:prstGeom>
          <a:noFill/>
          <a:ln>
            <a:noFill/>
          </a:ln>
        </p:spPr>
      </p:pic>
      <p:pic>
        <p:nvPicPr>
          <p:cNvPr id="383" name="Google Shape;383;p32"/>
          <p:cNvPicPr preferRelativeResize="0"/>
          <p:nvPr/>
        </p:nvPicPr>
        <p:blipFill>
          <a:blip r:embed="rId4">
            <a:alphaModFix/>
          </a:blip>
          <a:stretch>
            <a:fillRect/>
          </a:stretch>
        </p:blipFill>
        <p:spPr>
          <a:xfrm>
            <a:off x="7811450" y="367900"/>
            <a:ext cx="396000" cy="396000"/>
          </a:xfrm>
          <a:prstGeom prst="rect">
            <a:avLst/>
          </a:prstGeom>
          <a:noFill/>
          <a:ln>
            <a:noFill/>
          </a:ln>
        </p:spPr>
      </p:pic>
      <p:pic>
        <p:nvPicPr>
          <p:cNvPr id="384" name="Google Shape;384;p32"/>
          <p:cNvPicPr preferRelativeResize="0"/>
          <p:nvPr/>
        </p:nvPicPr>
        <p:blipFill>
          <a:blip r:embed="rId4">
            <a:alphaModFix/>
          </a:blip>
          <a:stretch>
            <a:fillRect/>
          </a:stretch>
        </p:blipFill>
        <p:spPr>
          <a:xfrm>
            <a:off x="7980350" y="367900"/>
            <a:ext cx="396000" cy="396000"/>
          </a:xfrm>
          <a:prstGeom prst="rect">
            <a:avLst/>
          </a:prstGeom>
          <a:noFill/>
          <a:ln>
            <a:noFill/>
          </a:ln>
        </p:spPr>
      </p:pic>
      <p:pic>
        <p:nvPicPr>
          <p:cNvPr id="385" name="Google Shape;385;p32"/>
          <p:cNvPicPr preferRelativeResize="0"/>
          <p:nvPr/>
        </p:nvPicPr>
        <p:blipFill>
          <a:blip r:embed="rId4">
            <a:alphaModFix/>
          </a:blip>
          <a:stretch>
            <a:fillRect/>
          </a:stretch>
        </p:blipFill>
        <p:spPr>
          <a:xfrm>
            <a:off x="7667300" y="367900"/>
            <a:ext cx="396000" cy="396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89" name="Shape 389"/>
        <p:cNvGrpSpPr/>
        <p:nvPr/>
      </p:nvGrpSpPr>
      <p:grpSpPr>
        <a:xfrm>
          <a:off x="0" y="0"/>
          <a:ext cx="0" cy="0"/>
          <a:chOff x="0" y="0"/>
          <a:chExt cx="0" cy="0"/>
        </a:xfrm>
      </p:grpSpPr>
      <p:pic>
        <p:nvPicPr>
          <p:cNvPr id="390" name="Google Shape;390;p33"/>
          <p:cNvPicPr preferRelativeResize="0"/>
          <p:nvPr/>
        </p:nvPicPr>
        <p:blipFill rotWithShape="1">
          <a:blip r:embed="rId3">
            <a:alphaModFix/>
          </a:blip>
          <a:srcRect b="11278" l="29034" r="27963" t="9014"/>
          <a:stretch/>
        </p:blipFill>
        <p:spPr>
          <a:xfrm>
            <a:off x="873475" y="931106"/>
            <a:ext cx="1770325" cy="3281300"/>
          </a:xfrm>
          <a:prstGeom prst="rect">
            <a:avLst/>
          </a:prstGeom>
          <a:noFill/>
          <a:ln>
            <a:noFill/>
          </a:ln>
          <a:effectLst>
            <a:outerShdw blurRad="57150" rotWithShape="0" algn="bl" dir="7200000" dist="19050">
              <a:srgbClr val="000000"/>
            </a:outerShdw>
          </a:effectLst>
        </p:spPr>
      </p:pic>
      <p:pic>
        <p:nvPicPr>
          <p:cNvPr id="391" name="Google Shape;391;p33"/>
          <p:cNvPicPr preferRelativeResize="0"/>
          <p:nvPr/>
        </p:nvPicPr>
        <p:blipFill rotWithShape="1">
          <a:blip r:embed="rId3">
            <a:alphaModFix/>
          </a:blip>
          <a:srcRect b="11278" l="29034" r="27963" t="9014"/>
          <a:stretch/>
        </p:blipFill>
        <p:spPr>
          <a:xfrm>
            <a:off x="2702275" y="931106"/>
            <a:ext cx="1770325" cy="3281300"/>
          </a:xfrm>
          <a:prstGeom prst="rect">
            <a:avLst/>
          </a:prstGeom>
          <a:noFill/>
          <a:ln>
            <a:noFill/>
          </a:ln>
          <a:effectLst>
            <a:outerShdw blurRad="57150" rotWithShape="0" algn="bl" dir="7200000" dist="19050">
              <a:srgbClr val="000000"/>
            </a:outerShdw>
          </a:effectLst>
        </p:spPr>
      </p:pic>
      <p:pic>
        <p:nvPicPr>
          <p:cNvPr id="392" name="Google Shape;392;p33"/>
          <p:cNvPicPr preferRelativeResize="0"/>
          <p:nvPr/>
        </p:nvPicPr>
        <p:blipFill rotWithShape="1">
          <a:blip r:embed="rId3">
            <a:alphaModFix/>
          </a:blip>
          <a:srcRect b="11278" l="29034" r="27963" t="9014"/>
          <a:stretch/>
        </p:blipFill>
        <p:spPr>
          <a:xfrm>
            <a:off x="4454875" y="931106"/>
            <a:ext cx="1770325" cy="3281300"/>
          </a:xfrm>
          <a:prstGeom prst="rect">
            <a:avLst/>
          </a:prstGeom>
          <a:noFill/>
          <a:ln>
            <a:noFill/>
          </a:ln>
          <a:effectLst>
            <a:outerShdw blurRad="57150" rotWithShape="0" algn="bl" dir="7200000" dist="19050">
              <a:srgbClr val="000000"/>
            </a:outerShdw>
          </a:effectLst>
        </p:spPr>
      </p:pic>
      <p:pic>
        <p:nvPicPr>
          <p:cNvPr id="393" name="Google Shape;393;p33"/>
          <p:cNvPicPr preferRelativeResize="0"/>
          <p:nvPr/>
        </p:nvPicPr>
        <p:blipFill rotWithShape="1">
          <a:blip r:embed="rId3">
            <a:alphaModFix/>
          </a:blip>
          <a:srcRect b="11278" l="29034" r="27963" t="9014"/>
          <a:stretch/>
        </p:blipFill>
        <p:spPr>
          <a:xfrm>
            <a:off x="6207475" y="931106"/>
            <a:ext cx="1770325" cy="3281300"/>
          </a:xfrm>
          <a:prstGeom prst="rect">
            <a:avLst/>
          </a:prstGeom>
          <a:noFill/>
          <a:ln>
            <a:noFill/>
          </a:ln>
          <a:effectLst>
            <a:outerShdw blurRad="57150" rotWithShape="0" algn="bl" dir="7200000" dist="19050">
              <a:srgbClr val="000000"/>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9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