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C67F4-EFE7-4A72-AD60-A2CE704860AF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0778C-0DBB-4243-B802-362772C7AA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Battle of </a:t>
            </a:r>
            <a:r>
              <a:rPr lang="en-US" smtClean="0"/>
              <a:t>Thermopylae Questions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1. When did the Battle of Thermopylae take place?</a:t>
            </a:r>
          </a:p>
          <a:p>
            <a:r>
              <a:rPr lang="en-US" dirty="0" smtClean="0"/>
              <a:t>2. Why was Xerxes so set on destroying the Greeks?</a:t>
            </a:r>
          </a:p>
          <a:p>
            <a:r>
              <a:rPr lang="en-US" dirty="0" smtClean="0"/>
              <a:t>3. Describe the pass at Thermopylae.</a:t>
            </a:r>
          </a:p>
          <a:p>
            <a:r>
              <a:rPr lang="en-US" dirty="0" smtClean="0"/>
              <a:t>4. Why was the pass at Thermopylae chosen to be the place where the Spartans would meet up with the enemy Persians?</a:t>
            </a:r>
          </a:p>
          <a:p>
            <a:r>
              <a:rPr lang="en-US" dirty="0" smtClean="0"/>
              <a:t>5. How were the Persians finally able to overcome the Spartans?</a:t>
            </a:r>
          </a:p>
          <a:p>
            <a:r>
              <a:rPr lang="en-US" dirty="0" smtClean="0"/>
              <a:t>6. How would you describe the “legacy” of Thermopylae?</a:t>
            </a:r>
          </a:p>
          <a:p>
            <a:r>
              <a:rPr lang="en-US" dirty="0" smtClean="0"/>
              <a:t>7. How were 300 Spartan soldiers able to hold off a 10,000 man Persian Army?</a:t>
            </a:r>
          </a:p>
          <a:p>
            <a:r>
              <a:rPr lang="en-US" dirty="0" smtClean="0"/>
              <a:t>8. What was the common Greek Fighting formation used by the Spartans, why was it so effective?</a:t>
            </a:r>
          </a:p>
          <a:p>
            <a:r>
              <a:rPr lang="en-US" dirty="0" smtClean="0"/>
              <a:t>9. What memorials were left at the sight to honor the fallen Spartans?</a:t>
            </a:r>
          </a:p>
          <a:p>
            <a:r>
              <a:rPr lang="en-US" dirty="0" smtClean="0"/>
              <a:t>10. In a quick sketch, illustrate the battle of Thermopylae from one of the following perspectives: Spartan soldier, Persian soldier, King </a:t>
            </a:r>
            <a:r>
              <a:rPr lang="en-US" dirty="0" err="1" smtClean="0"/>
              <a:t>Leonidas</a:t>
            </a:r>
            <a:r>
              <a:rPr lang="en-US" dirty="0" smtClean="0"/>
              <a:t>, Xerxes, young Spartan boy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170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Battle of Thermopylae Questions</vt:lpstr>
      <vt:lpstr>PowerPoint Presentation</vt:lpstr>
    </vt:vector>
  </TitlesOfParts>
  <Company>Deer Valley 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of Thermopylae Questions</dc:title>
  <dc:creator>%FULLNAME%</dc:creator>
  <cp:lastModifiedBy>Colleen Fitzpatrick</cp:lastModifiedBy>
  <cp:revision>1</cp:revision>
  <dcterms:created xsi:type="dcterms:W3CDTF">2012-09-11T14:31:05Z</dcterms:created>
  <dcterms:modified xsi:type="dcterms:W3CDTF">2014-08-22T17:38:50Z</dcterms:modified>
</cp:coreProperties>
</file>