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144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printerSettings" Target="printerSettings/printerSettings1.bin"/><Relationship Id="rId91" Type="http://schemas.openxmlformats.org/officeDocument/2006/relationships/presProps" Target="presProps.xml"/><Relationship Id="rId92" Type="http://schemas.openxmlformats.org/officeDocument/2006/relationships/viewProps" Target="viewProps.xml"/><Relationship Id="rId93" Type="http://schemas.openxmlformats.org/officeDocument/2006/relationships/theme" Target="theme/theme1.xml"/><Relationship Id="rId94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DAE0A-0437-AA49-884D-BCE46CA2B9B0}" type="datetimeFigureOut">
              <a:rPr lang="en-US" smtClean="0"/>
              <a:t>7/20/15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60D83-5C9E-BF4C-A204-A578B614D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LEAPWeb</a:t>
            </a:r>
            <a:r>
              <a:rPr lang="en-US" dirty="0" smtClean="0"/>
              <a:t> &amp; </a:t>
            </a:r>
            <a:r>
              <a:rPr lang="en-US" dirty="0" err="1" smtClean="0"/>
              <a:t>LEAPData</a:t>
            </a:r>
            <a:r>
              <a:rPr lang="en-US" baseline="0" dirty="0" smtClean="0"/>
              <a:t> will only be able until Oct. 1 – DOE will have a new system to combine everything. Passwords will stay the same until Oct. 1.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60D83-5C9E-BF4C-A204-A578B614D6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56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Social Studies</a:t>
            </a:r>
            <a:r>
              <a:rPr lang="en-US" baseline="0" dirty="0" smtClean="0"/>
              <a:t> – this is optional online field test this year. Although not mandated, it is highly recommended. Results will be used for operational tests Only – no results for schools. Some or all schools can do the testing.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Science will not change for this year.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Moving from Basic to Mastery in next 10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60D83-5C9E-BF4C-A204-A578B614D6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35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changes for this year for HS. Changes will be in the 2016-17 school year. </a:t>
            </a:r>
          </a:p>
          <a:p>
            <a:endParaRPr lang="en-US" dirty="0" smtClean="0"/>
          </a:p>
          <a:p>
            <a:r>
              <a:rPr lang="en-US" dirty="0" smtClean="0"/>
              <a:t>ACT, PLAN &amp; Explore</a:t>
            </a:r>
            <a:r>
              <a:rPr lang="en-US" baseline="0" dirty="0" smtClean="0"/>
              <a:t> will stay PBT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60D83-5C9E-BF4C-A204-A578B614D6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11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Rhonda needs to be involved in quarterly</a:t>
            </a:r>
            <a:r>
              <a:rPr lang="en-US" baseline="0" dirty="0" smtClean="0"/>
              <a:t> meetings – these meetings will replace the January meeting.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60D83-5C9E-BF4C-A204-A578B614D6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1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Estrangelo Edessa"/>
                <a:cs typeface="Estrangelo Edess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Estrangelo Edessa"/>
                <a:cs typeface="Estrangelo Edess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12900" y="2464816"/>
            <a:ext cx="3274695" cy="394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743200"/>
            <a:ext cx="9144000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Estrangelo Edessa"/>
                <a:cs typeface="Estrangelo Edess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743200"/>
            <a:ext cx="9144000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127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476998"/>
            <a:ext cx="9144000" cy="380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9549" y="144226"/>
            <a:ext cx="6184900" cy="81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Estrangelo Edessa"/>
                <a:cs typeface="Estrangelo Edess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383283"/>
            <a:ext cx="8681719" cy="401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1140" y="6620012"/>
            <a:ext cx="1666239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938953"/>
                </a:solidFill>
                <a:latin typeface="Estrangelo Edessa"/>
                <a:cs typeface="Estrangelo Edess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26576" y="6637646"/>
            <a:ext cx="15176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DaunPenh"/>
                <a:cs typeface="DaunPenh"/>
              </a:defRPr>
            </a:lvl1pPr>
          </a:lstStyle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assessmen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nline-stopwatch.com/countdown-timer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docs/default-source/teacher-toolbox-resources/2015-2016-district-support-calendar.pdf?sfvrsn=2" TargetMode="External"/><Relationship Id="rId4" Type="http://schemas.openxmlformats.org/officeDocument/2006/relationships/hyperlink" Target="http://r20.rs6.net/tn.jsp?f=001cPOosdC5wK48PUgQm4nZxwUY1qBrQud7VNKkLfRGaz40FDGxHMo7P7OKQNLUe75ffjISNoT2E7haqwxXVA1tJ1MqS0jai3DH3n5wCA1faC3vrx78tHck2BNEVE6lx9OJOX8Zud-x3JqtqGnuzrD5XKTg-zqldB6Osmb1e_JXkzHz7GGgzSseOYrj5r9XF9LAZrZjkeQUoVk=&amp;amp;c=v0jwoPNSxT-c3mYLgD0CjebuKicg92j3arCfl2IdPWiNRG2BA3m8Wg==&amp;amp;ch=KVblxTvrG_YBBx0HX_kEIRLvP4QcgY9mbrNm69YmTBKeRs-acF11ow==" TargetMode="External"/><Relationship Id="rId5" Type="http://schemas.openxmlformats.org/officeDocument/2006/relationships/hyperlink" Target="https://louisianaschools.adobeconnect.com/dtc/" TargetMode="External"/><Relationship Id="rId6" Type="http://schemas.openxmlformats.org/officeDocument/2006/relationships/hyperlink" Target="https://louisianaschools.adobeconnect.com/dcw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classroom-support-toolbox/district-support-toolbox/statewide-collaboration" TargetMode="External"/><Relationship Id="rId4" Type="http://schemas.openxmlformats.org/officeDocument/2006/relationships/hyperlink" Target="https://louisianaschools.adobeconnect.com/dtc/" TargetMode="External"/><Relationship Id="rId5" Type="http://schemas.openxmlformats.org/officeDocument/2006/relationships/hyperlink" Target="http://r20.rs6.net/tn.jsp?f=001cPOosdC5wK48PUgQm4nZxwUY1qBrQud7VNKkLfRGaz40FDGxHMo7P7OKQNLUe75ffjISNoT2E7haqwxXVA1tJ1MqS0jai3DH3n5wCA1faC3vrx78tHck2BNEVE6lx9OJOX8Zud-x3JqtqGnuzrD5XKTg-zqldB6Osmb1e_JXkzHz7GGgzSseOYrj5r9XF9LAZrZjkeQUoVk=&amp;amp;c=v0jwoPNSxT-c3mYLgD0CjebuKicg92j3arCfl2IdPWiNRG2BA3m8Wg==&amp;amp;ch=KVblxTvrG_YBBx0HX_kEIRLvP4QcgY9mbrNm69YmTBKeRs-acF11ow==" TargetMode="External"/><Relationship Id="rId6" Type="http://schemas.openxmlformats.org/officeDocument/2006/relationships/hyperlink" Target="https://louisianaschools.adobeconnect.com/dcw/" TargetMode="External"/><Relationship Id="rId7" Type="http://schemas.openxmlformats.org/officeDocument/2006/relationships/hyperlink" Target="http://www.louisianabelieves.com/resources/library/assessment" TargetMode="External"/><Relationship Id="rId8" Type="http://schemas.openxmlformats.org/officeDocument/2006/relationships/hyperlink" Target="http://www.louisianabelieves.com/resources/library/accountability" TargetMode="External"/><Relationship Id="rId9" Type="http://schemas.openxmlformats.org/officeDocument/2006/relationships/hyperlink" Target="http://www.louisianabelieves.com/resources/classroom-support-toolbox/district-support-toolbox" TargetMode="External"/><Relationship Id="rId10" Type="http://schemas.openxmlformats.org/officeDocument/2006/relationships/hyperlink" Target="https://insight.doe.louisiana.gov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ssessment@la.go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academics/louisiana-student-standards-review" TargetMode="External"/><Relationship Id="rId4" Type="http://schemas.openxmlformats.org/officeDocument/2006/relationships/hyperlink" Target="mailto:louisianastandards@la.gov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20.rs6.net/tn.jsp?f=001cPOosdC5wK48PUgQm4nZxwUY1qBrQud7VNKkLfRGaz40FDGxHMo7Pxmk1dyvhBwvIj5Ofq8OkAtc_Kp8KpgtVVtDvFeExrI9VReHynAwX3NPb66svZ5cjy0PW1nzgz85MGklZxUz2C7TvqTDxUbGBAV79ojBcTAmlzP6ud4vQm06848n0iHe1C9Iw6eMwETb19UGiVMmqMC5bsJNSbl52stF6V4vlrADeUE4tgU7XCU64Cb9KOpJZBxpMSyIdvmW41YAkw_yoJbhyOubgfly8PKPgHFGtMR2s4q2inKwq3ZJjmlwA8BRNpQTYejGD29j7hcEj-N_CcYEHSMFWNnVJg==&amp;amp;c=BVsnE_hel_XEfwtmFdSW4BPeMPgVO-yV5koVHh9Mi5r04eFzMtXo1g==&amp;amp;ch=Ox9emfk8j3Ua_AfPnDF_LfRZ8V8SBcwotWzPsaVLdjqN-_uSOgurEA==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docs/default-source/assessment-2013-2014/2014-2015-assessment-guidance-english-ii.pdf?sfvrsn=2" TargetMode="External"/><Relationship Id="rId4" Type="http://schemas.openxmlformats.org/officeDocument/2006/relationships/hyperlink" Target="http://www.louisianabelieves.com/docs/default-source/assessment-2013-2014/2014-2015-assessment-guidance-english-iii.pdf?sfvrsn=2" TargetMode="External"/><Relationship Id="rId5" Type="http://schemas.openxmlformats.org/officeDocument/2006/relationships/hyperlink" Target="http://www.louisianabelieves.com/docs/default-source/assessment-2013-2014/guide-assessment-structure-13-14-math-algebra-i.pdf?sfvrsn=12" TargetMode="External"/><Relationship Id="rId6" Type="http://schemas.openxmlformats.org/officeDocument/2006/relationships/hyperlink" Target="http://www.louisianabelieves.com/docs/default-source/assessment-2013-2014/guide-assessment-structure-13-14-math-geometry.pdf?sfvrsn=14" TargetMode="External"/><Relationship Id="rId7" Type="http://schemas.openxmlformats.org/officeDocument/2006/relationships/hyperlink" Target="http://www.louisianabelieves.com/docs/default-source/assessment-2013-2014/guide-assessment-structure-13-14-science---biology.pdf?sfvrsn=11" TargetMode="External"/><Relationship Id="rId8" Type="http://schemas.openxmlformats.org/officeDocument/2006/relationships/hyperlink" Target="http://www.louisianabelieves.com/docs/default-source/assessment-2013-2014/guide-assessment-structure-13-14-us-history.pdf?sfvrsn=10" TargetMode="External"/><Relationship Id="rId9" Type="http://schemas.openxmlformats.org/officeDocument/2006/relationships/hyperlink" Target="http://www.louisianabelieves.com/resources/library/assessmen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assessment-guidance-2014-2015" TargetMode="Externa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louisianabelieves.com/resources/library/practice-tests" TargetMode="External"/><Relationship Id="rId12" Type="http://schemas.openxmlformats.org/officeDocument/2006/relationships/hyperlink" Target="http://www.louisianabelieves.com/docs/default-source/assessment/2015-16-louisiana-assessment-calendar.pdf?sfvrsn=2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assessment-guidance-2014-2015" TargetMode="External"/><Relationship Id="rId3" Type="http://schemas.openxmlformats.org/officeDocument/2006/relationships/hyperlink" Target="http://www.louisianabelieves.com/docs/default-source/assessment-2013-2014/2014-2015-assessment-guidance-english-ii.pdf?sfvrsn=2" TargetMode="External"/><Relationship Id="rId4" Type="http://schemas.openxmlformats.org/officeDocument/2006/relationships/hyperlink" Target="http://www.louisianabelieves.com/docs/default-source/assessment-2013-2014/2014-2015-assessment-guidance-english-iii.pdf?sfvrsn=2" TargetMode="External"/><Relationship Id="rId5" Type="http://schemas.openxmlformats.org/officeDocument/2006/relationships/hyperlink" Target="http://www.louisianabelieves.com/docs/default-source/assessment-2013-2014/guide-assessment-structure-13-14-math-algebra-i.pdf?sfvrsn=12" TargetMode="External"/><Relationship Id="rId6" Type="http://schemas.openxmlformats.org/officeDocument/2006/relationships/hyperlink" Target="http://www.louisianabelieves.com/docs/default-source/assessment-2013-2014/guide-assessment-structure-13-14-math-geometry.pdf?sfvrsn=14" TargetMode="External"/><Relationship Id="rId7" Type="http://schemas.openxmlformats.org/officeDocument/2006/relationships/hyperlink" Target="http://www.louisianabelieves.com/docs/default-source/assessment-2013-2014/guide-assessment-structure-13-14-science---biology.pdf?sfvrsn=11" TargetMode="External"/><Relationship Id="rId8" Type="http://schemas.openxmlformats.org/officeDocument/2006/relationships/hyperlink" Target="http://www.louisianabelieves.com/docs/default-source/assessment-2013-2014/guide-assessment-structure-13-14-us-history.pdf?sfvrsn=10" TargetMode="External"/><Relationship Id="rId9" Type="http://schemas.openxmlformats.org/officeDocument/2006/relationships/hyperlink" Target="http://www.louisianabelieves.com/resources/library/assessment" TargetMode="External"/><Relationship Id="rId10" Type="http://schemas.openxmlformats.org/officeDocument/2006/relationships/hyperlink" Target="http://www.louisianabelieves.com/assessment/eagl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docs/default-source/teaching/high-school-leader-act-student-learning-target.pdf?sfvrsn=4" TargetMode="External"/><Relationship Id="rId4" Type="http://schemas.openxmlformats.org/officeDocument/2006/relationships/hyperlink" Target="http://www.louisianabelieves.com/docs/default-source/teacher-toolbox-resources/2015-louisiana-principals'-teaching-learning-guidebook.pdf?sfvrsn=4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teaching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teacher-toolbox-resources/2015-louisiana-principals'-teaching-learning-guidebook.pdf?sfvrsn=6" TargetMode="External"/><Relationship Id="rId3" Type="http://schemas.openxmlformats.org/officeDocument/2006/relationships/hyperlink" Target="http://www.louisianabelieves.com/academics/instructional-materials-review/curricular-resources-annotated-review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library/k-12-ela-year-long-planning" TargetMode="External"/><Relationship Id="rId4" Type="http://schemas.openxmlformats.org/officeDocument/2006/relationships/hyperlink" Target="http://www.louisianabelieves.com/assessment/eagle" TargetMode="External"/><Relationship Id="rId5" Type="http://schemas.openxmlformats.org/officeDocument/2006/relationships/hyperlink" Target="http://www.louisianabelieves.com/resources/classroom-support-toolbox/teacher-support-toolbox/lesson-assessment-planning-resources" TargetMode="External"/><Relationship Id="rId6" Type="http://schemas.openxmlformats.org/officeDocument/2006/relationships/hyperlink" Target="http://www.louisianabelieves.com/docs/default-source/teacher-toolbox-resources/guide---how-to-create-a-text-set-for-whole-class-instruction-grades-k-12.pdf?sfvrsn=13" TargetMode="External"/><Relationship Id="rId7" Type="http://schemas.openxmlformats.org/officeDocument/2006/relationships/hyperlink" Target="http://www.louisianabelieves.com/docs/default-source/teacher-toolbox-resources/guide---locating-texts-for-classroom-use.pdf?sfvrsn=9" TargetMode="External"/><Relationship Id="rId8" Type="http://schemas.openxmlformats.org/officeDocument/2006/relationships/hyperlink" Target="http://www.louisianabelieves.com/docs/default-source/teacher-toolbox-resources/guide---how-to-determine-text-complexity-grades-k-12.pdf?sfvrsn=7" TargetMode="External"/><Relationship Id="rId9" Type="http://schemas.openxmlformats.org/officeDocument/2006/relationships/hyperlink" Target="http://www.louisianabelieves.com/resources/classroom-support-toolbox/teacher-support-toolbox/end-of-year-assessments" TargetMode="External"/><Relationship Id="rId10" Type="http://schemas.openxmlformats.org/officeDocument/2006/relationships/hyperlink" Target="http://www.louisianabelieves.com/resources/library/practice-tests" TargetMode="External"/><Relationship Id="rId11" Type="http://schemas.openxmlformats.org/officeDocument/2006/relationships/hyperlink" Target="http://www.louisianabelieves.com/resources/library/teacher-support-toolbox-librar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key-compass-resources/ela---observation-and-feedback-instructional-guide.docx?sfvrsn=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library/k-12-math-year-long-planning" TargetMode="External"/><Relationship Id="rId4" Type="http://schemas.openxmlformats.org/officeDocument/2006/relationships/hyperlink" Target="http://www.louisianabelieves.com/assessment/eagle" TargetMode="External"/><Relationship Id="rId5" Type="http://schemas.openxmlformats.org/officeDocument/2006/relationships/hyperlink" Target="http://www.louisianabelieves.com/resources/classroom-support-toolbox/teacher-support-toolbox/end-of-year-assessments" TargetMode="External"/><Relationship Id="rId6" Type="http://schemas.openxmlformats.org/officeDocument/2006/relationships/hyperlink" Target="http://www.louisianabelieves.com/resources/library/practice-tests" TargetMode="External"/><Relationship Id="rId7" Type="http://schemas.openxmlformats.org/officeDocument/2006/relationships/hyperlink" Target="http://www.louisianabelieves.com/resources/library/teacher-support-toolbox-librar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key-compass-resources/ela---observation-and-feedback-instructional-guide.docx?sfvrsn=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library/k-12-social-studies-resources" TargetMode="External"/><Relationship Id="rId4" Type="http://schemas.openxmlformats.org/officeDocument/2006/relationships/hyperlink" Target="http://www.louisianabelieves.com/resources/library/curricular-resource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cademic-standards/social-studies---all-grades.pdf?sfvrsn=4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20.rs6.net/tn.jsp?f=001IuTG6N7H_EsrW7DciNGY16wy5O8839ewQI_xdMn4D8rHwnmLHc4huG94qihf_Y5mVIcBrZ9AAL-pHU8uRdQv92u7xtrbgmT3fIb4cj3RA4Jh5ErJm5l_9mv9lKyU7kS5cfzcnzgKLAxviR7xP7afytKS2XhKG4CPn_FEPYqFjqO3vMeifVSIVqO3BUbS1AS3QQSNvwTMhNoDTN9OG2jVRobk4Rsp_iMUd5spzlQN1S2rZGdL-9OvriFOHYuSM1C7BDtPBW__x5Ostr4HgQ9_uWyseYUf7wyUuCGAlMkGjjYiy3hnlUd2rFprFTuOerFV&amp;amp;c=55JXrQvlDd45a-1esYjVOkJWSDUUfge9xHZwb99UXbIWi5P-3pG95g==&amp;amp;ch=mWbz-CmGhqthAgrN2h8qqnI85l7s8vbsIU7uqXkItvanLq1hjCrBPg==" TargetMode="External"/><Relationship Id="rId3" Type="http://schemas.openxmlformats.org/officeDocument/2006/relationships/hyperlink" Target="mailto:assessments@la.gov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2015-16-louisiana-assessment-calendar.pdf?sfvrsn=2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assessment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library/data-center/data-sharing-agreements" TargetMode="External"/><Relationship Id="rId4" Type="http://schemas.openxmlformats.org/officeDocument/2006/relationships/hyperlink" Target="http://www.louisianabelieves.com/docs/default-source/data-management/parental-consent-guidance.pdf?sfvrsn=12" TargetMode="External"/><Relationship Id="rId5" Type="http://schemas.openxmlformats.org/officeDocument/2006/relationships/hyperlink" Target="http://r20.rs6.net/tn.jsp?f=001IuTG6N7H_EsrW7DciNGY16wy5O8839ewQI_xdMn4D8rHwnmLHc4huG94qihf_Y5mONc0WkpHSPlEimTdHYB6w6S1rgLm4ElA7in-1pHTIrkODn6zhZgrs5KIoKYArHZsUw5tlr3LJHyLvuuk7gu-wMOv471aOR8zt3yN9W3vxBCLaXHJUXviInSl082XU0uf0_-bUaQBNhI9biQbmZC9NE1tAsPGVNCS2Kr4jcLsU93tKpExMFQG4D7rai6YjMa7Oouph5kydEDxrWJY5PEVZkuhVHcT0wiOIBttDt8KfQZxB9KYxNeuaeNGbpnAIFZJ&amp;amp;c=rc6yXqqeMwQGYoIBh9fkftqaN9FsQIcft8fv8nWsqzMYHCgUNe7Aug==&amp;amp;ch=CrVdBVljJAUWO-xLhhvNxp2Io582Py0xPajXxvIRlj94sE614UPx1w==" TargetMode="External"/><Relationship Id="rId6" Type="http://schemas.openxmlformats.org/officeDocument/2006/relationships/hyperlink" Target="mailto:elizabeth.laird@la.gov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legis.la.gov/legis/ViewDocument.aspx?d=916157&amp;amp;n=HB1076%20Act%20837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data-center/data-sharing-agreements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assessment/lea-statement-of-assurance-for-test-security.pdf?sfvrsn=4" TargetMode="External"/><Relationship Id="rId3" Type="http://schemas.openxmlformats.org/officeDocument/2006/relationships/hyperlink" Target="mailto:assessment@la.gov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library/assessment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ssessment@la.gov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20.rs6.net/tn.jsp?f=001PKCWv8SJbnOn33yZ7Oht6sy6sm-46rngEtAGeCJ4Tz3Ewijf6W_wfOW0YUFetl4Amd0MSaOKNlTUvg1Sgu-_vVSAjJiUpV-SdbSzbhSja2_DgMdGkmwdgY_iTTJVNbdvr0iZv-PpArSY8Gd-nSuHGzSDJfJIi4SiRZe-ExpFxZUUHPdAMNmMB32rZD8Zdm347aXszyDa-mM=&amp;amp;c=Sv16xqUU30G27qKI5wv0T0NsTL8X22SJXDJz72HVB0iFHSU3JSGuMQ==&amp;amp;ch=fSa86KYc4ksDQuMjBSQ2vGL8mj9Pj-0SDFaFcgJgnnBvLQNEJIsisQ==" TargetMode="External"/><Relationship Id="rId3" Type="http://schemas.openxmlformats.org/officeDocument/2006/relationships/hyperlink" Target="http://r20.rs6.net/tn.jsp?f=001PKCWv8SJbnOn33yZ7Oht6sy6sm-46rngEtAGeCJ4Tz3Ewijf6W_wfHrdyKxq-JqO-WuozYSmdvfNEni8SymFOhaHZ2yF1vFxH3oOafAcexulj3RIjwLBfQE3uxDbVjmvEhG-2sYpnbw9Bns9TefEsmf1I8zF_epwNmv9SAAr_eLxFKq3e5KO5xEQ25TkJP6Y6zu9eo-MIn3tk2t9mzyLXVBvFsAy-HQK&amp;amp;c=Sv16xqUU30G27qKI5wv0T0NsTL8X22SJXDJz72HVB0iFHSU3JSGuMQ==&amp;amp;ch=fSa86KYc4ksDQuMjBSQ2vGL8mj9Pj-0SDFaFcgJgnnBvLQNEJIsisQ==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k-8-progress-point-fact-sheet.pdf?sfvrsn=4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k-8-progress-point-fact-sheet.pdf?sfvrsn=4" TargetMode="Externa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jump-start-accountability-fact-sheet.pdf?sfvrsn=6" TargetMode="External"/><Relationship Id="rId3" Type="http://schemas.openxmlformats.org/officeDocument/2006/relationships/hyperlink" Target="http://www.louisianabelieves.com/docs/default-source/assessment/hs-progress-points-fact-sheet.pdf?sfvrsn=10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hs-progress-points-fact-sheet.pdf?sfvrsn=10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academics/common-core-state-standards/louisiana's-transition-to-higher-expectations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resources/classroom-support-toolbox/district-support-toolbox/school-results" TargetMode="External"/><Relationship Id="rId3" Type="http://schemas.openxmlformats.org/officeDocument/2006/relationships/image" Target="../media/image20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docs/default-source/course-choice/2014-high-school-planning-guidebook-(web).pdf?sfvrsn=8" TargetMode="External"/><Relationship Id="rId4" Type="http://schemas.openxmlformats.org/officeDocument/2006/relationships/hyperlink" Target="http://www.louisianabelieves.com/docs/default-source/assessment/jump-start-accountability-fact-sheet.pdf?sfvrsn=6" TargetMode="External"/><Relationship Id="rId5" Type="http://schemas.openxmlformats.org/officeDocument/2006/relationships/hyperlink" Target="http://www.louisianabelieves.com/docs/default-source/assessment/hs-progress-points-fact-sheet.pdf?sfvrsn=1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k-8-progress-point-fact-sheet.pdf?sfvrsn=4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ianaschools.adobeconnect.com/dtc/" TargetMode="External"/><Relationship Id="rId4" Type="http://schemas.openxmlformats.org/officeDocument/2006/relationships/hyperlink" Target="http://www.louisianabelieves.com/resources/library/accountabilit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ese.louisiana.gov/documents-resources/policies-bulletins" TargetMode="Externa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adatareview.net/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online-stopwatch.com/countdown-timer/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uisianabelieves.com/docs/default-source/assessment/2015-16-louisiana-assessment-calendar.pdf?sfvrsn=2" TargetMode="Externa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ssessment@l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71497" y="3601592"/>
            <a:ext cx="4961255" cy="1104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 algn="ctr">
              <a:lnSpc>
                <a:spcPct val="100000"/>
              </a:lnSpc>
            </a:pPr>
            <a:r>
              <a:rPr sz="2500" b="1" spc="285" dirty="0">
                <a:latin typeface="Calibri"/>
                <a:cs typeface="Calibri"/>
              </a:rPr>
              <a:t>201</a:t>
            </a:r>
            <a:r>
              <a:rPr sz="2500" b="1" spc="-5" dirty="0">
                <a:latin typeface="Calibri"/>
                <a:cs typeface="Calibri"/>
              </a:rPr>
              <a:t>5</a:t>
            </a:r>
            <a:r>
              <a:rPr sz="2500" b="1" spc="-28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-</a:t>
            </a:r>
            <a:r>
              <a:rPr sz="2500" b="1" spc="-260" dirty="0">
                <a:latin typeface="Calibri"/>
                <a:cs typeface="Calibri"/>
              </a:rPr>
              <a:t> </a:t>
            </a:r>
            <a:r>
              <a:rPr sz="2500" b="1" spc="285" dirty="0">
                <a:latin typeface="Calibri"/>
                <a:cs typeface="Calibri"/>
              </a:rPr>
              <a:t>201</a:t>
            </a:r>
            <a:r>
              <a:rPr sz="2500" b="1" spc="-5" dirty="0">
                <a:latin typeface="Calibri"/>
                <a:cs typeface="Calibri"/>
              </a:rPr>
              <a:t>6</a:t>
            </a:r>
            <a:r>
              <a:rPr sz="2500" b="1" spc="-270" dirty="0">
                <a:latin typeface="Calibri"/>
                <a:cs typeface="Calibri"/>
              </a:rPr>
              <a:t> </a:t>
            </a:r>
            <a:endParaRPr sz="25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tabLst>
                <a:tab pos="777240" algn="l"/>
                <a:tab pos="2058670" algn="l"/>
                <a:tab pos="3615054" algn="l"/>
              </a:tabLst>
            </a:pPr>
            <a:r>
              <a:rPr sz="2500" b="1" spc="285" dirty="0">
                <a:latin typeface="Calibri"/>
                <a:cs typeface="Calibri"/>
              </a:rPr>
              <a:t>Ass</a:t>
            </a:r>
            <a:r>
              <a:rPr sz="2500" b="1" spc="295" dirty="0">
                <a:latin typeface="Calibri"/>
                <a:cs typeface="Calibri"/>
              </a:rPr>
              <a:t>e</a:t>
            </a:r>
            <a:r>
              <a:rPr sz="2500" b="1" spc="285" dirty="0">
                <a:latin typeface="Calibri"/>
                <a:cs typeface="Calibri"/>
              </a:rPr>
              <a:t>ssm</a:t>
            </a:r>
            <a:r>
              <a:rPr sz="2500" b="1" spc="295" dirty="0">
                <a:latin typeface="Calibri"/>
                <a:cs typeface="Calibri"/>
              </a:rPr>
              <a:t>e</a:t>
            </a:r>
            <a:r>
              <a:rPr sz="2500" b="1" spc="275" dirty="0">
                <a:latin typeface="Calibri"/>
                <a:cs typeface="Calibri"/>
              </a:rPr>
              <a:t>n</a:t>
            </a:r>
            <a:r>
              <a:rPr sz="2500" b="1" spc="-5" dirty="0">
                <a:latin typeface="Calibri"/>
                <a:cs typeface="Calibri"/>
              </a:rPr>
              <a:t>t</a:t>
            </a:r>
            <a:r>
              <a:rPr sz="2500" b="1" dirty="0">
                <a:latin typeface="Calibri"/>
                <a:cs typeface="Calibri"/>
              </a:rPr>
              <a:t>	</a:t>
            </a:r>
            <a:r>
              <a:rPr sz="2500" b="1" spc="-5" dirty="0">
                <a:latin typeface="Calibri"/>
                <a:cs typeface="Calibri"/>
              </a:rPr>
              <a:t>P</a:t>
            </a:r>
            <a:r>
              <a:rPr sz="2500" b="1" spc="-26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l</a:t>
            </a:r>
            <a:r>
              <a:rPr sz="2500" b="1" spc="-270" dirty="0">
                <a:latin typeface="Calibri"/>
                <a:cs typeface="Calibri"/>
              </a:rPr>
              <a:t> </a:t>
            </a:r>
            <a:r>
              <a:rPr sz="2500" b="1" spc="295" dirty="0">
                <a:latin typeface="Calibri"/>
                <a:cs typeface="Calibri"/>
              </a:rPr>
              <a:t>a</a:t>
            </a:r>
            <a:r>
              <a:rPr sz="2500" b="1" spc="300" dirty="0">
                <a:latin typeface="Calibri"/>
                <a:cs typeface="Calibri"/>
              </a:rPr>
              <a:t>nn</a:t>
            </a:r>
            <a:r>
              <a:rPr sz="2500" b="1" spc="285" dirty="0">
                <a:latin typeface="Calibri"/>
                <a:cs typeface="Calibri"/>
              </a:rPr>
              <a:t>i</a:t>
            </a:r>
            <a:r>
              <a:rPr sz="2500" b="1" spc="300" dirty="0">
                <a:latin typeface="Calibri"/>
                <a:cs typeface="Calibri"/>
              </a:rPr>
              <a:t>n</a:t>
            </a:r>
            <a:r>
              <a:rPr sz="2500" b="1" spc="-5" dirty="0">
                <a:latin typeface="Calibri"/>
                <a:cs typeface="Calibri"/>
              </a:rPr>
              <a:t>g</a:t>
            </a:r>
            <a:r>
              <a:rPr sz="2500" b="1" dirty="0">
                <a:latin typeface="Calibri"/>
                <a:cs typeface="Calibri"/>
              </a:rPr>
              <a:t>	</a:t>
            </a:r>
            <a:r>
              <a:rPr sz="2500" b="1" spc="295" dirty="0">
                <a:latin typeface="Calibri"/>
                <a:cs typeface="Calibri"/>
              </a:rPr>
              <a:t>Me</a:t>
            </a:r>
            <a:r>
              <a:rPr sz="2500" b="1" spc="280" dirty="0">
                <a:latin typeface="Calibri"/>
                <a:cs typeface="Calibri"/>
              </a:rPr>
              <a:t>e</a:t>
            </a:r>
            <a:r>
              <a:rPr sz="2500" b="1" spc="285" dirty="0">
                <a:latin typeface="Calibri"/>
                <a:cs typeface="Calibri"/>
              </a:rPr>
              <a:t>ti</a:t>
            </a:r>
            <a:r>
              <a:rPr sz="2500" b="1" spc="300" dirty="0">
                <a:latin typeface="Calibri"/>
                <a:cs typeface="Calibri"/>
              </a:rPr>
              <a:t>n</a:t>
            </a:r>
            <a:r>
              <a:rPr sz="2500" b="1" spc="-5" dirty="0">
                <a:latin typeface="Calibri"/>
                <a:cs typeface="Calibri"/>
              </a:rPr>
              <a:t>g </a:t>
            </a:r>
            <a:r>
              <a:rPr sz="2500" b="1" spc="295" dirty="0">
                <a:latin typeface="Calibri"/>
                <a:cs typeface="Calibri"/>
              </a:rPr>
              <a:t>J</a:t>
            </a:r>
            <a:r>
              <a:rPr sz="2500" b="1" spc="300" dirty="0">
                <a:latin typeface="Calibri"/>
                <a:cs typeface="Calibri"/>
              </a:rPr>
              <a:t>u</a:t>
            </a:r>
            <a:r>
              <a:rPr sz="2500" b="1" spc="285" dirty="0">
                <a:latin typeface="Calibri"/>
                <a:cs typeface="Calibri"/>
              </a:rPr>
              <a:t>l</a:t>
            </a:r>
            <a:r>
              <a:rPr sz="2500" b="1" spc="-5" dirty="0">
                <a:latin typeface="Calibri"/>
                <a:cs typeface="Calibri"/>
              </a:rPr>
              <a:t>y</a:t>
            </a:r>
            <a:r>
              <a:rPr sz="2500" b="1" dirty="0">
                <a:latin typeface="Calibri"/>
                <a:cs typeface="Calibri"/>
              </a:rPr>
              <a:t>	</a:t>
            </a:r>
            <a:r>
              <a:rPr sz="2500" b="1" spc="285" dirty="0">
                <a:latin typeface="Calibri"/>
                <a:cs typeface="Calibri"/>
              </a:rPr>
              <a:t>201</a:t>
            </a:r>
            <a:r>
              <a:rPr sz="2500" b="1" spc="-5" dirty="0">
                <a:latin typeface="Calibri"/>
                <a:cs typeface="Calibri"/>
              </a:rPr>
              <a:t>5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12700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8978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0194" y="1594611"/>
            <a:ext cx="3746500" cy="2952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39315">
              <a:lnSpc>
                <a:spcPct val="109600"/>
              </a:lnSpc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36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1249045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294383"/>
            <a:ext cx="8794750" cy="3477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2545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Obje</a:t>
            </a:r>
            <a:r>
              <a:rPr sz="1800" b="1" spc="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ti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Ju</a:t>
            </a:r>
            <a:r>
              <a:rPr sz="1800" spc="-5" dirty="0">
                <a:latin typeface="Calibri"/>
                <a:cs typeface="Calibri"/>
              </a:rPr>
              <a:t>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plannin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mee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brin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ther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urpose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p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ann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implem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ams.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W</a:t>
            </a:r>
            <a:r>
              <a:rPr sz="1800" b="1" spc="5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o:</a:t>
            </a:r>
            <a:r>
              <a:rPr sz="1800" b="1" dirty="0">
                <a:latin typeface="Calibri"/>
                <a:cs typeface="Calibri"/>
              </a:rPr>
              <a:t> 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Coo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 </a:t>
            </a:r>
            <a:r>
              <a:rPr sz="1800" spc="-5" dirty="0">
                <a:latin typeface="Calibri"/>
                <a:cs typeface="Calibri"/>
              </a:rPr>
              <a:t>Coo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6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ics:</a:t>
            </a:r>
            <a:endParaRPr sz="1800">
              <a:latin typeface="Calibri"/>
              <a:cs typeface="Calibri"/>
            </a:endParaRPr>
          </a:p>
          <a:p>
            <a:pPr marL="469900" indent="-346075">
              <a:lnSpc>
                <a:spcPct val="100000"/>
              </a:lnSpc>
              <a:spcBef>
                <a:spcPts val="200"/>
              </a:spcBef>
              <a:buAutoNum type="arabicPeriod"/>
              <a:tabLst>
                <a:tab pos="469900" algn="l"/>
              </a:tabLst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469900" indent="-346075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469900" algn="l"/>
              </a:tabLst>
            </a:pP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endParaRPr sz="1800">
              <a:latin typeface="Calibri"/>
              <a:cs typeface="Calibri"/>
            </a:endParaRPr>
          </a:p>
          <a:p>
            <a:pPr marL="469900" indent="-346075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469900" algn="l"/>
              </a:tabLst>
            </a:pP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c</a:t>
            </a:r>
            <a:r>
              <a:rPr sz="1800" b="1" spc="5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s: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</a:t>
            </a:r>
            <a:r>
              <a:rPr sz="1800" b="1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tp: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//</a:t>
            </a:r>
            <a:r>
              <a:rPr sz="1800" b="1" u="heavy" spc="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ww</a:t>
            </a:r>
            <a:r>
              <a:rPr sz="1800" b="1" u="heavy" spc="-10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.lou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v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m/</a:t>
            </a:r>
            <a:r>
              <a:rPr sz="1800" b="1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b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ou</a:t>
            </a:r>
            <a:r>
              <a:rPr sz="1800" b="1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ce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s/l</a:t>
            </a:r>
            <a:r>
              <a:rPr sz="1800" b="1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</a:t>
            </a:r>
            <a:r>
              <a:rPr sz="1800" b="1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b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ar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800" b="1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</a:t>
            </a:r>
            <a:r>
              <a:rPr sz="1800" b="1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b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301240">
              <a:lnSpc>
                <a:spcPct val="100000"/>
              </a:lnSpc>
            </a:pPr>
            <a:r>
              <a:rPr spc="-5" dirty="0"/>
              <a:t>Welcome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15240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8978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0194" y="1594611"/>
            <a:ext cx="161163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1895220"/>
            <a:ext cx="3746500" cy="2652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36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1249045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spc="-5" dirty="0"/>
              <a:t>LEAP</a:t>
            </a:r>
            <a:r>
              <a:rPr sz="2800" spc="5" dirty="0"/>
              <a:t> </a:t>
            </a:r>
            <a:r>
              <a:rPr sz="2800" spc="-5" dirty="0"/>
              <a:t>20</a:t>
            </a:r>
            <a:r>
              <a:rPr sz="2800" dirty="0"/>
              <a:t>2</a:t>
            </a:r>
            <a:r>
              <a:rPr sz="2800" spc="-5" dirty="0"/>
              <a:t>5</a:t>
            </a:r>
            <a:r>
              <a:rPr sz="2800" spc="-25" dirty="0"/>
              <a:t> </a:t>
            </a:r>
            <a:r>
              <a:rPr sz="2800" spc="-5" dirty="0"/>
              <a:t>Vision:</a:t>
            </a:r>
            <a:endParaRPr sz="2800"/>
          </a:p>
          <a:p>
            <a:pPr algn="ctr">
              <a:lnSpc>
                <a:spcPct val="100000"/>
              </a:lnSpc>
            </a:pPr>
            <a:r>
              <a:rPr sz="2800" spc="-10" dirty="0"/>
              <a:t>Th</a:t>
            </a:r>
            <a:r>
              <a:rPr sz="2800" spc="-5" dirty="0"/>
              <a:t>e</a:t>
            </a:r>
            <a:r>
              <a:rPr sz="2800" dirty="0"/>
              <a:t> </a:t>
            </a:r>
            <a:r>
              <a:rPr sz="2800" spc="-10" dirty="0"/>
              <a:t>Nee</a:t>
            </a:r>
            <a:r>
              <a:rPr sz="2800" spc="-5" dirty="0"/>
              <a:t>d</a:t>
            </a:r>
            <a:r>
              <a:rPr sz="2800" spc="-30" dirty="0"/>
              <a:t> </a:t>
            </a:r>
            <a:r>
              <a:rPr sz="2800" spc="-10" dirty="0"/>
              <a:t>t</a:t>
            </a:r>
            <a:r>
              <a:rPr sz="2800" spc="-5" dirty="0"/>
              <a:t>o</a:t>
            </a:r>
            <a:r>
              <a:rPr sz="2800" dirty="0"/>
              <a:t> </a:t>
            </a:r>
            <a:r>
              <a:rPr sz="2800" spc="-10" dirty="0"/>
              <a:t>T</a:t>
            </a:r>
            <a:r>
              <a:rPr sz="2800" spc="-20" dirty="0"/>
              <a:t>r</a:t>
            </a:r>
            <a:r>
              <a:rPr sz="2800" spc="-5" dirty="0"/>
              <a:t>an</a:t>
            </a:r>
            <a:r>
              <a:rPr sz="2800" spc="-20" dirty="0"/>
              <a:t>s</a:t>
            </a:r>
            <a:r>
              <a:rPr sz="2800" spc="-10" dirty="0"/>
              <a:t>ition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446783"/>
            <a:ext cx="8368030" cy="3699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6065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Mo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 jo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</a:t>
            </a:r>
            <a:r>
              <a:rPr sz="1800" dirty="0">
                <a:latin typeface="Calibri"/>
                <a:cs typeface="Calibri"/>
              </a:rPr>
              <a:t>mar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a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a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o-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ommuni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is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chan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5" dirty="0">
                <a:latin typeface="Calibri"/>
                <a:cs typeface="Calibri"/>
              </a:rPr>
              <a:t>jo</a:t>
            </a:r>
            <a:r>
              <a:rPr sz="1800" spc="-1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In </a:t>
            </a:r>
            <a:r>
              <a:rPr sz="1800" spc="-5" dirty="0">
                <a:latin typeface="Calibri"/>
                <a:cs typeface="Calibri"/>
              </a:rPr>
              <a:t>2011, 28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Lo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our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 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me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siana</a:t>
            </a:r>
            <a:r>
              <a:rPr sz="1800" spc="-120" dirty="0">
                <a:latin typeface="Calibri"/>
                <a:cs typeface="Calibri"/>
              </a:rPr>
              <a:t>’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futu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job need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number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doub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In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rt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4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ap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mic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pon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j</a:t>
            </a:r>
            <a:r>
              <a:rPr sz="1800" spc="-5" dirty="0">
                <a:latin typeface="Calibri"/>
                <a:cs typeface="Calibri"/>
              </a:rPr>
              <a:t>ob 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sic 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per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ormance.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76073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high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s,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 es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e,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 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om “ba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”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“ma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5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”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 the 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mic 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sz="2800" spc="-5" dirty="0"/>
              <a:t>LEAP</a:t>
            </a:r>
            <a:r>
              <a:rPr sz="2800" spc="5" dirty="0"/>
              <a:t> </a:t>
            </a:r>
            <a:r>
              <a:rPr sz="2800" spc="-5" dirty="0"/>
              <a:t>20</a:t>
            </a:r>
            <a:r>
              <a:rPr sz="2800" dirty="0"/>
              <a:t>2</a:t>
            </a:r>
            <a:r>
              <a:rPr sz="2800" spc="-5" dirty="0"/>
              <a:t>5</a:t>
            </a:r>
            <a:r>
              <a:rPr sz="2800" spc="-25" dirty="0"/>
              <a:t> </a:t>
            </a:r>
            <a:r>
              <a:rPr sz="2800" spc="-5" dirty="0"/>
              <a:t>Vision:</a:t>
            </a:r>
            <a:endParaRPr sz="2800"/>
          </a:p>
          <a:p>
            <a:pPr algn="ctr">
              <a:lnSpc>
                <a:spcPct val="100000"/>
              </a:lnSpc>
            </a:pPr>
            <a:r>
              <a:rPr sz="2800" spc="-5" dirty="0">
                <a:latin typeface="Estrangelo Edessa"/>
                <a:cs typeface="Estrangelo Edessa"/>
              </a:rPr>
              <a:t>De</a:t>
            </a:r>
            <a:r>
              <a:rPr sz="2800" spc="-15" dirty="0">
                <a:latin typeface="Estrangelo Edessa"/>
                <a:cs typeface="Estrangelo Edessa"/>
              </a:rPr>
              <a:t>f</a:t>
            </a:r>
            <a:r>
              <a:rPr sz="2800" spc="-5" dirty="0">
                <a:latin typeface="Estrangelo Edessa"/>
                <a:cs typeface="Estrangelo Edessa"/>
              </a:rPr>
              <a:t>ining</a:t>
            </a:r>
            <a:r>
              <a:rPr sz="2800" spc="30" dirty="0">
                <a:latin typeface="Estrangelo Edessa"/>
                <a:cs typeface="Estrangelo Edessa"/>
              </a:rPr>
              <a:t> </a:t>
            </a:r>
            <a:r>
              <a:rPr sz="2800" spc="-5" dirty="0">
                <a:latin typeface="Estrangelo Edessa"/>
                <a:cs typeface="Estrangelo Edessa"/>
              </a:rPr>
              <a:t>an “A” S</a:t>
            </a:r>
            <a:r>
              <a:rPr sz="2800" spc="-20" dirty="0">
                <a:latin typeface="Estrangelo Edessa"/>
                <a:cs typeface="Estrangelo Edessa"/>
              </a:rPr>
              <a:t>c</a:t>
            </a:r>
            <a:r>
              <a:rPr sz="2800" spc="-5" dirty="0">
                <a:latin typeface="Estrangelo Edessa"/>
                <a:cs typeface="Estrangelo Edessa"/>
              </a:rPr>
              <a:t>hool</a:t>
            </a:r>
            <a:endParaRPr sz="2800">
              <a:latin typeface="Estrangelo Edessa"/>
              <a:cs typeface="Estrangelo Edess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30883"/>
            <a:ext cx="8533765" cy="3686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495">
              <a:lnSpc>
                <a:spcPct val="100000"/>
              </a:lnSpc>
            </a:pP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spc="-155" dirty="0">
                <a:latin typeface="Calibri"/>
                <a:cs typeface="Calibri"/>
              </a:rPr>
              <a:t>“</a:t>
            </a:r>
            <a:r>
              <a:rPr sz="1800" spc="-7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”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bas</a:t>
            </a:r>
            <a:r>
              <a:rPr sz="1800" spc="-5" dirty="0">
                <a:latin typeface="Calibri"/>
                <a:cs typeface="Calibri"/>
              </a:rPr>
              <a:t>ic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t. 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t,</a:t>
            </a:r>
            <a:r>
              <a:rPr sz="1800" dirty="0">
                <a:latin typeface="Calibri"/>
                <a:cs typeface="Calibri"/>
              </a:rPr>
              <a:t> a bas</a:t>
            </a:r>
            <a:r>
              <a:rPr sz="1800" spc="-5" dirty="0">
                <a:latin typeface="Calibri"/>
                <a:cs typeface="Calibri"/>
              </a:rPr>
              <a:t>ic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tse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ond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If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art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 2025,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5" dirty="0">
                <a:latin typeface="Calibri"/>
                <a:cs typeface="Calibri"/>
              </a:rPr>
              <a:t>“</a:t>
            </a:r>
            <a:r>
              <a:rPr sz="1800" spc="-7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”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4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ormance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 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11874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2016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 </a:t>
            </a:r>
            <a:r>
              <a:rPr sz="1800" spc="5" dirty="0">
                <a:latin typeface="Calibri"/>
                <a:cs typeface="Calibri"/>
              </a:rPr>
              <a:t>“</a:t>
            </a:r>
            <a:r>
              <a:rPr sz="1800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” or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dirty="0">
                <a:latin typeface="Calibri"/>
                <a:cs typeface="Calibri"/>
              </a:rPr>
              <a:t>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aise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9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2286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2025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adual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o-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l s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5" dirty="0">
                <a:latin typeface="Calibri"/>
                <a:cs typeface="Calibri"/>
              </a:rPr>
              <a:t>“</a:t>
            </a:r>
            <a:r>
              <a:rPr sz="1800" spc="-7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”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one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emo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2800" spc="-5" dirty="0"/>
              <a:t>LEAP</a:t>
            </a:r>
            <a:r>
              <a:rPr sz="2800" spc="5" dirty="0"/>
              <a:t> </a:t>
            </a:r>
            <a:r>
              <a:rPr sz="2800" spc="-5" dirty="0"/>
              <a:t>20</a:t>
            </a:r>
            <a:r>
              <a:rPr sz="2800" dirty="0"/>
              <a:t>2</a:t>
            </a:r>
            <a:r>
              <a:rPr sz="2800" spc="-5" dirty="0"/>
              <a:t>5</a:t>
            </a:r>
            <a:r>
              <a:rPr sz="2800" spc="-25" dirty="0"/>
              <a:t> </a:t>
            </a:r>
            <a:r>
              <a:rPr sz="2800" spc="-5" dirty="0"/>
              <a:t>Vision:</a:t>
            </a:r>
            <a:endParaRPr sz="2800"/>
          </a:p>
          <a:p>
            <a:pPr marL="2540" algn="ctr">
              <a:lnSpc>
                <a:spcPct val="100000"/>
              </a:lnSpc>
            </a:pPr>
            <a:r>
              <a:rPr sz="2800" spc="-5" dirty="0"/>
              <a:t>Year </a:t>
            </a:r>
            <a:r>
              <a:rPr sz="2800" spc="-10" dirty="0"/>
              <a:t>On</a:t>
            </a:r>
            <a:r>
              <a:rPr sz="2800" spc="-5" dirty="0"/>
              <a:t>e </a:t>
            </a:r>
            <a:r>
              <a:rPr sz="2800" spc="-15" dirty="0"/>
              <a:t>B</a:t>
            </a:r>
            <a:r>
              <a:rPr sz="2800" spc="-5" dirty="0"/>
              <a:t>aseline</a:t>
            </a:r>
            <a:r>
              <a:rPr sz="2800" spc="5" dirty="0"/>
              <a:t> </a:t>
            </a:r>
            <a:r>
              <a:rPr sz="2800" spc="-5" dirty="0"/>
              <a:t>Results</a:t>
            </a:r>
            <a:endParaRPr sz="2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07340" y="6020053"/>
            <a:ext cx="84943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</a:t>
            </a:r>
            <a:r>
              <a:rPr sz="1800" i="1" spc="-5" dirty="0">
                <a:latin typeface="Calibri"/>
                <a:cs typeface="Calibri"/>
              </a:rPr>
              <a:t>L</a:t>
            </a:r>
            <a:r>
              <a:rPr sz="1800" i="1" spc="-30" dirty="0">
                <a:latin typeface="Calibri"/>
                <a:cs typeface="Calibri"/>
              </a:rPr>
              <a:t>E</a:t>
            </a:r>
            <a:r>
              <a:rPr sz="1800" i="1" spc="-5" dirty="0">
                <a:latin typeface="Calibri"/>
                <a:cs typeface="Calibri"/>
              </a:rPr>
              <a:t>AP</a:t>
            </a:r>
            <a:r>
              <a:rPr sz="1800" i="1" spc="-15" dirty="0">
                <a:latin typeface="Calibri"/>
                <a:cs typeface="Calibri"/>
              </a:rPr>
              <a:t>w</a:t>
            </a:r>
            <a:r>
              <a:rPr sz="1800" i="1" spc="-5" dirty="0">
                <a:latin typeface="Calibri"/>
                <a:cs typeface="Calibri"/>
              </a:rPr>
              <a:t>eb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an</a:t>
            </a:r>
            <a:r>
              <a:rPr sz="1800" i="1" dirty="0">
                <a:latin typeface="Calibri"/>
                <a:cs typeface="Calibri"/>
              </a:rPr>
              <a:t>d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L</a:t>
            </a:r>
            <a:r>
              <a:rPr sz="1800" i="1" spc="-30" dirty="0">
                <a:latin typeface="Calibri"/>
                <a:cs typeface="Calibri"/>
              </a:rPr>
              <a:t>E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spc="-50" dirty="0">
                <a:latin typeface="Calibri"/>
                <a:cs typeface="Calibri"/>
              </a:rPr>
              <a:t>P</a:t>
            </a:r>
            <a:r>
              <a:rPr sz="1800" i="1" spc="-5" dirty="0">
                <a:latin typeface="Calibri"/>
                <a:cs typeface="Calibri"/>
              </a:rPr>
              <a:t>da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5" dirty="0">
                <a:latin typeface="Calibri"/>
                <a:cs typeface="Calibri"/>
              </a:rPr>
              <a:t>l</a:t>
            </a:r>
            <a:r>
              <a:rPr sz="1800" i="1" dirty="0">
                <a:latin typeface="Calibri"/>
                <a:cs typeface="Calibri"/>
              </a:rPr>
              <a:t>l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r</a:t>
            </a:r>
            <a:r>
              <a:rPr sz="1800" i="1" spc="-20" dirty="0">
                <a:latin typeface="Calibri"/>
                <a:cs typeface="Calibri"/>
              </a:rPr>
              <a:t>e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dirty="0">
                <a:latin typeface="Calibri"/>
                <a:cs typeface="Calibri"/>
              </a:rPr>
              <a:t>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30" dirty="0">
                <a:latin typeface="Calibri"/>
                <a:cs typeface="Calibri"/>
              </a:rPr>
              <a:t>s</a:t>
            </a:r>
            <a:r>
              <a:rPr sz="1800" i="1" dirty="0">
                <a:latin typeface="Calibri"/>
                <a:cs typeface="Calibri"/>
              </a:rPr>
              <a:t>tude</a:t>
            </a:r>
            <a:r>
              <a:rPr sz="1800" i="1" spc="-15" dirty="0">
                <a:latin typeface="Calibri"/>
                <a:cs typeface="Calibri"/>
              </a:rPr>
              <a:t>n</a:t>
            </a:r>
            <a:r>
              <a:rPr sz="1800" i="1" dirty="0">
                <a:latin typeface="Calibri"/>
                <a:cs typeface="Calibri"/>
              </a:rPr>
              <a:t>t 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spc="-5" dirty="0">
                <a:latin typeface="Calibri"/>
                <a:cs typeface="Calibri"/>
              </a:rPr>
              <a:t>e</a:t>
            </a:r>
            <a:r>
              <a:rPr sz="1800" i="1" spc="-35" dirty="0">
                <a:latin typeface="Calibri"/>
                <a:cs typeface="Calibri"/>
              </a:rPr>
              <a:t>s</a:t>
            </a:r>
            <a:r>
              <a:rPr sz="1800" i="1" dirty="0">
                <a:latin typeface="Calibri"/>
                <a:cs typeface="Calibri"/>
              </a:rPr>
              <a:t>t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30" dirty="0">
                <a:latin typeface="Calibri"/>
                <a:cs typeface="Calibri"/>
              </a:rPr>
              <a:t>st</a:t>
            </a:r>
            <a:r>
              <a:rPr sz="1800" i="1" spc="-10" dirty="0">
                <a:latin typeface="Calibri"/>
                <a:cs typeface="Calibri"/>
              </a:rPr>
              <a:t>o</a:t>
            </a:r>
            <a:r>
              <a:rPr sz="1800" i="1" spc="5" dirty="0">
                <a:latin typeface="Calibri"/>
                <a:cs typeface="Calibri"/>
              </a:rPr>
              <a:t>r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sea</a:t>
            </a:r>
            <a:r>
              <a:rPr sz="1800" i="1" spc="-15" dirty="0">
                <a:latin typeface="Calibri"/>
                <a:cs typeface="Calibri"/>
              </a:rPr>
              <a:t>r</a:t>
            </a:r>
            <a:r>
              <a:rPr sz="1800" i="1" dirty="0">
                <a:latin typeface="Calibri"/>
                <a:cs typeface="Calibri"/>
              </a:rPr>
              <a:t>ch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func</a:t>
            </a:r>
            <a:r>
              <a:rPr sz="1800" i="1" spc="-10" dirty="0">
                <a:latin typeface="Calibri"/>
                <a:cs typeface="Calibri"/>
              </a:rPr>
              <a:t>t</a:t>
            </a:r>
            <a:r>
              <a:rPr sz="1800" i="1" spc="-5" dirty="0">
                <a:latin typeface="Calibri"/>
                <a:cs typeface="Calibri"/>
              </a:rPr>
              <a:t>ion</a:t>
            </a:r>
            <a:r>
              <a:rPr sz="1800" i="1" dirty="0">
                <a:latin typeface="Calibri"/>
                <a:cs typeface="Calibri"/>
              </a:rPr>
              <a:t>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</a:t>
            </a:r>
            <a:r>
              <a:rPr sz="1800" i="1" spc="-10" dirty="0">
                <a:latin typeface="Calibri"/>
                <a:cs typeface="Calibri"/>
              </a:rPr>
              <a:t>r</a:t>
            </a:r>
            <a:r>
              <a:rPr sz="1800" i="1" spc="-5" dirty="0">
                <a:latin typeface="Calibri"/>
                <a:cs typeface="Calibri"/>
              </a:rPr>
              <a:t>oug</a:t>
            </a:r>
            <a:r>
              <a:rPr sz="1800" i="1" dirty="0">
                <a:latin typeface="Calibri"/>
                <a:cs typeface="Calibri"/>
              </a:rPr>
              <a:t>h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O</a:t>
            </a:r>
            <a:r>
              <a:rPr sz="1800" i="1" spc="-10" dirty="0">
                <a:latin typeface="Calibri"/>
                <a:cs typeface="Calibri"/>
              </a:rPr>
              <a:t>c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spc="-10" dirty="0">
                <a:latin typeface="Calibri"/>
                <a:cs typeface="Calibri"/>
              </a:rPr>
              <a:t>obe</a:t>
            </a:r>
            <a:r>
              <a:rPr sz="1800" i="1" dirty="0">
                <a:latin typeface="Calibri"/>
                <a:cs typeface="Calibri"/>
              </a:rPr>
              <a:t>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1.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2250" y="1316863"/>
          <a:ext cx="8686799" cy="4528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0092"/>
                <a:gridCol w="4140707"/>
                <a:gridCol w="2286000"/>
              </a:tblGrid>
              <a:tr h="505587">
                <a:tc gridSpan="2">
                  <a:txBody>
                    <a:bodyPr/>
                    <a:lstStyle/>
                    <a:p>
                      <a:pPr marL="135953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Ass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Accou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ty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339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ailable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304800">
                <a:tc rowSpan="3"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Stud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75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75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15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5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75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w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Win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d-J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EX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Stud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Fil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eek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hoo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Di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ric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Summa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k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Stud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Fil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eek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74319">
                <a:tc rowSpan="3">
                  <a:txBody>
                    <a:bodyPr/>
                    <a:lstStyle/>
                    <a:p>
                      <a:pPr marL="61594" marR="14605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M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 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Stud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26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19">
                <a:tc rowSpan="4"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abi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ty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Cert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Schoo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48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spc="-114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Studen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 3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334760"/>
            <a:ext cx="72389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985010" algn="l"/>
              </a:tabLst>
            </a:pPr>
            <a:r>
              <a:rPr dirty="0"/>
              <a:t>L</a:t>
            </a:r>
            <a:r>
              <a:rPr spc="-10" dirty="0"/>
              <a:t>E</a:t>
            </a:r>
            <a:r>
              <a:rPr dirty="0"/>
              <a:t>AP 2025:	A</a:t>
            </a:r>
            <a:r>
              <a:rPr spc="-10" dirty="0"/>
              <a:t> </a:t>
            </a:r>
            <a:r>
              <a:rPr dirty="0"/>
              <a:t>Vis</a:t>
            </a:r>
            <a:r>
              <a:rPr spc="-15" dirty="0"/>
              <a:t>i</a:t>
            </a:r>
            <a:r>
              <a:rPr spc="-5" dirty="0"/>
              <a:t>o</a:t>
            </a:r>
            <a:r>
              <a:rPr dirty="0"/>
              <a:t>n</a:t>
            </a:r>
            <a:r>
              <a:rPr spc="15" dirty="0"/>
              <a:t> </a:t>
            </a:r>
            <a:r>
              <a:rPr spc="-5" dirty="0"/>
              <a:t>fo</a:t>
            </a:r>
            <a:r>
              <a:rPr dirty="0"/>
              <a:t>r</a:t>
            </a:r>
            <a:r>
              <a:rPr spc="-15" dirty="0"/>
              <a:t> </a:t>
            </a:r>
            <a:r>
              <a:rPr spc="-5" dirty="0"/>
              <a:t>th</a:t>
            </a:r>
            <a:r>
              <a:rPr dirty="0"/>
              <a:t>e </a:t>
            </a:r>
            <a:r>
              <a:rPr spc="-5" dirty="0"/>
              <a:t>F</a:t>
            </a:r>
            <a:r>
              <a:rPr spc="-15" dirty="0"/>
              <a:t>u</a:t>
            </a:r>
            <a:r>
              <a:rPr spc="-5" dirty="0"/>
              <a:t>ture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446783"/>
            <a:ext cx="8263890" cy="2998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114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admin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thus the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es 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ence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 th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8, Bio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-5" dirty="0">
                <a:latin typeface="Calibri"/>
                <a:cs typeface="Calibri"/>
              </a:rPr>
              <a:t> De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355600" algn="l"/>
              </a:tabLst>
            </a:pP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bui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pmen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om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elem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AutoNum type="arabicPeriod" startAt="2"/>
              <a:tabLst>
                <a:tab pos="355600" algn="l"/>
              </a:tabLst>
            </a:pP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;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AutoNum type="arabicPeriod" startAt="2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 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ad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ini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p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ease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480695">
              <a:lnSpc>
                <a:spcPct val="100000"/>
              </a:lnSpc>
            </a:pPr>
            <a:r>
              <a:rPr dirty="0"/>
              <a:t>K-2:</a:t>
            </a:r>
            <a:r>
              <a:rPr spc="-15" dirty="0"/>
              <a:t> </a:t>
            </a:r>
            <a:r>
              <a:rPr spc="-5" dirty="0"/>
              <a:t>Optiona</a:t>
            </a:r>
            <a:r>
              <a:rPr dirty="0"/>
              <a:t>l</a:t>
            </a:r>
            <a:r>
              <a:rPr spc="-10" dirty="0"/>
              <a:t> </a:t>
            </a:r>
            <a:r>
              <a:rPr spc="-5" dirty="0"/>
              <a:t>Tool</a:t>
            </a:r>
            <a:r>
              <a:rPr dirty="0"/>
              <a:t>s</a:t>
            </a:r>
            <a:r>
              <a:rPr spc="5" dirty="0"/>
              <a:t> </a:t>
            </a:r>
            <a:r>
              <a:rPr spc="-5" dirty="0"/>
              <a:t>fo</a:t>
            </a:r>
            <a:r>
              <a:rPr dirty="0"/>
              <a:t>r</a:t>
            </a:r>
            <a:r>
              <a:rPr spc="-15" dirty="0"/>
              <a:t> </a:t>
            </a:r>
            <a:r>
              <a:rPr spc="-5" dirty="0"/>
              <a:t>Tea</a:t>
            </a:r>
            <a:r>
              <a:rPr spc="-15" dirty="0"/>
              <a:t>c</a:t>
            </a:r>
            <a:r>
              <a:rPr dirty="0"/>
              <a:t>he</a:t>
            </a:r>
            <a:r>
              <a:rPr spc="-15" dirty="0"/>
              <a:t>r</a:t>
            </a:r>
            <a:r>
              <a:rPr dirty="0"/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815162" y="1458277"/>
            <a:ext cx="748030" cy="250190"/>
          </a:xfrm>
          <a:custGeom>
            <a:avLst/>
            <a:gdLst/>
            <a:ahLst/>
            <a:cxnLst/>
            <a:rect l="l" t="t" r="r" b="b"/>
            <a:pathLst>
              <a:path w="748030" h="250189">
                <a:moveTo>
                  <a:pt x="0" y="250126"/>
                </a:moveTo>
                <a:lnTo>
                  <a:pt x="747623" y="250126"/>
                </a:lnTo>
                <a:lnTo>
                  <a:pt x="747623" y="0"/>
                </a:lnTo>
                <a:lnTo>
                  <a:pt x="0" y="0"/>
                </a:lnTo>
                <a:lnTo>
                  <a:pt x="0" y="250126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2735" y="1458277"/>
            <a:ext cx="4434205" cy="250190"/>
          </a:xfrm>
          <a:custGeom>
            <a:avLst/>
            <a:gdLst/>
            <a:ahLst/>
            <a:cxnLst/>
            <a:rect l="l" t="t" r="r" b="b"/>
            <a:pathLst>
              <a:path w="4434205" h="250189">
                <a:moveTo>
                  <a:pt x="0" y="250126"/>
                </a:moveTo>
                <a:lnTo>
                  <a:pt x="4433951" y="250126"/>
                </a:lnTo>
                <a:lnTo>
                  <a:pt x="4433951" y="0"/>
                </a:lnTo>
                <a:lnTo>
                  <a:pt x="0" y="0"/>
                </a:lnTo>
                <a:lnTo>
                  <a:pt x="0" y="250126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96813" y="1458277"/>
            <a:ext cx="1371600" cy="250190"/>
          </a:xfrm>
          <a:custGeom>
            <a:avLst/>
            <a:gdLst/>
            <a:ahLst/>
            <a:cxnLst/>
            <a:rect l="l" t="t" r="r" b="b"/>
            <a:pathLst>
              <a:path w="1371600" h="250189">
                <a:moveTo>
                  <a:pt x="0" y="250126"/>
                </a:moveTo>
                <a:lnTo>
                  <a:pt x="1371600" y="250126"/>
                </a:lnTo>
                <a:lnTo>
                  <a:pt x="1371600" y="0"/>
                </a:lnTo>
                <a:lnTo>
                  <a:pt x="0" y="0"/>
                </a:lnTo>
                <a:lnTo>
                  <a:pt x="0" y="250126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68413" y="1458277"/>
            <a:ext cx="1371600" cy="250190"/>
          </a:xfrm>
          <a:custGeom>
            <a:avLst/>
            <a:gdLst/>
            <a:ahLst/>
            <a:cxnLst/>
            <a:rect l="l" t="t" r="r" b="b"/>
            <a:pathLst>
              <a:path w="1371600" h="250189">
                <a:moveTo>
                  <a:pt x="0" y="250126"/>
                </a:moveTo>
                <a:lnTo>
                  <a:pt x="1371600" y="250126"/>
                </a:lnTo>
                <a:lnTo>
                  <a:pt x="1371600" y="0"/>
                </a:lnTo>
                <a:lnTo>
                  <a:pt x="0" y="0"/>
                </a:lnTo>
                <a:lnTo>
                  <a:pt x="0" y="250126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5162" y="1708404"/>
            <a:ext cx="748030" cy="1713230"/>
          </a:xfrm>
          <a:custGeom>
            <a:avLst/>
            <a:gdLst/>
            <a:ahLst/>
            <a:cxnLst/>
            <a:rect l="l" t="t" r="r" b="b"/>
            <a:pathLst>
              <a:path w="748030" h="1713229">
                <a:moveTo>
                  <a:pt x="0" y="1713102"/>
                </a:moveTo>
                <a:lnTo>
                  <a:pt x="747623" y="1713102"/>
                </a:lnTo>
                <a:lnTo>
                  <a:pt x="747623" y="0"/>
                </a:lnTo>
                <a:lnTo>
                  <a:pt x="0" y="0"/>
                </a:lnTo>
                <a:lnTo>
                  <a:pt x="0" y="1713102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2735" y="1708404"/>
            <a:ext cx="4434205" cy="1713230"/>
          </a:xfrm>
          <a:custGeom>
            <a:avLst/>
            <a:gdLst/>
            <a:ahLst/>
            <a:cxnLst/>
            <a:rect l="l" t="t" r="r" b="b"/>
            <a:pathLst>
              <a:path w="4434205" h="1713229">
                <a:moveTo>
                  <a:pt x="0" y="1713102"/>
                </a:moveTo>
                <a:lnTo>
                  <a:pt x="4433951" y="1713102"/>
                </a:lnTo>
                <a:lnTo>
                  <a:pt x="4433951" y="0"/>
                </a:lnTo>
                <a:lnTo>
                  <a:pt x="0" y="0"/>
                </a:lnTo>
                <a:lnTo>
                  <a:pt x="0" y="1713102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6813" y="1708404"/>
            <a:ext cx="1371600" cy="1713230"/>
          </a:xfrm>
          <a:custGeom>
            <a:avLst/>
            <a:gdLst/>
            <a:ahLst/>
            <a:cxnLst/>
            <a:rect l="l" t="t" r="r" b="b"/>
            <a:pathLst>
              <a:path w="1371600" h="1713229">
                <a:moveTo>
                  <a:pt x="0" y="1713102"/>
                </a:moveTo>
                <a:lnTo>
                  <a:pt x="1371600" y="1713102"/>
                </a:lnTo>
                <a:lnTo>
                  <a:pt x="1371600" y="0"/>
                </a:lnTo>
                <a:lnTo>
                  <a:pt x="0" y="0"/>
                </a:lnTo>
                <a:lnTo>
                  <a:pt x="0" y="1713102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68413" y="1708404"/>
            <a:ext cx="1371600" cy="1713230"/>
          </a:xfrm>
          <a:custGeom>
            <a:avLst/>
            <a:gdLst/>
            <a:ahLst/>
            <a:cxnLst/>
            <a:rect l="l" t="t" r="r" b="b"/>
            <a:pathLst>
              <a:path w="1371600" h="1713229">
                <a:moveTo>
                  <a:pt x="0" y="1713102"/>
                </a:moveTo>
                <a:lnTo>
                  <a:pt x="1371600" y="1713102"/>
                </a:lnTo>
                <a:lnTo>
                  <a:pt x="1371600" y="0"/>
                </a:lnTo>
                <a:lnTo>
                  <a:pt x="0" y="0"/>
                </a:lnTo>
                <a:lnTo>
                  <a:pt x="0" y="1713102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5162" y="3421570"/>
            <a:ext cx="748030" cy="2444750"/>
          </a:xfrm>
          <a:custGeom>
            <a:avLst/>
            <a:gdLst/>
            <a:ahLst/>
            <a:cxnLst/>
            <a:rect l="l" t="t" r="r" b="b"/>
            <a:pathLst>
              <a:path w="748030" h="2444750">
                <a:moveTo>
                  <a:pt x="0" y="2444623"/>
                </a:moveTo>
                <a:lnTo>
                  <a:pt x="747623" y="2444623"/>
                </a:lnTo>
                <a:lnTo>
                  <a:pt x="747623" y="0"/>
                </a:lnTo>
                <a:lnTo>
                  <a:pt x="0" y="0"/>
                </a:lnTo>
                <a:lnTo>
                  <a:pt x="0" y="24446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62735" y="3421570"/>
            <a:ext cx="4434205" cy="2444750"/>
          </a:xfrm>
          <a:custGeom>
            <a:avLst/>
            <a:gdLst/>
            <a:ahLst/>
            <a:cxnLst/>
            <a:rect l="l" t="t" r="r" b="b"/>
            <a:pathLst>
              <a:path w="4434205" h="2444750">
                <a:moveTo>
                  <a:pt x="0" y="2444623"/>
                </a:moveTo>
                <a:lnTo>
                  <a:pt x="4433951" y="2444623"/>
                </a:lnTo>
                <a:lnTo>
                  <a:pt x="4433951" y="0"/>
                </a:lnTo>
                <a:lnTo>
                  <a:pt x="0" y="0"/>
                </a:lnTo>
                <a:lnTo>
                  <a:pt x="0" y="24446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96813" y="3421570"/>
            <a:ext cx="1371600" cy="2444750"/>
          </a:xfrm>
          <a:custGeom>
            <a:avLst/>
            <a:gdLst/>
            <a:ahLst/>
            <a:cxnLst/>
            <a:rect l="l" t="t" r="r" b="b"/>
            <a:pathLst>
              <a:path w="1371600" h="2444750">
                <a:moveTo>
                  <a:pt x="0" y="2444623"/>
                </a:moveTo>
                <a:lnTo>
                  <a:pt x="1371600" y="2444623"/>
                </a:lnTo>
                <a:lnTo>
                  <a:pt x="1371600" y="0"/>
                </a:lnTo>
                <a:lnTo>
                  <a:pt x="0" y="0"/>
                </a:lnTo>
                <a:lnTo>
                  <a:pt x="0" y="24446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68413" y="3421570"/>
            <a:ext cx="1371600" cy="2444750"/>
          </a:xfrm>
          <a:custGeom>
            <a:avLst/>
            <a:gdLst/>
            <a:ahLst/>
            <a:cxnLst/>
            <a:rect l="l" t="t" r="r" b="b"/>
            <a:pathLst>
              <a:path w="1371600" h="2444750">
                <a:moveTo>
                  <a:pt x="0" y="2444623"/>
                </a:moveTo>
                <a:lnTo>
                  <a:pt x="1371600" y="2444623"/>
                </a:lnTo>
                <a:lnTo>
                  <a:pt x="1371600" y="0"/>
                </a:lnTo>
                <a:lnTo>
                  <a:pt x="0" y="0"/>
                </a:lnTo>
                <a:lnTo>
                  <a:pt x="0" y="24446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62735" y="1451863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6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96813" y="1451863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6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8413" y="1451863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6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8812" y="1708404"/>
            <a:ext cx="7938134" cy="0"/>
          </a:xfrm>
          <a:custGeom>
            <a:avLst/>
            <a:gdLst/>
            <a:ahLst/>
            <a:cxnLst/>
            <a:rect l="l" t="t" r="r" b="b"/>
            <a:pathLst>
              <a:path w="7938134">
                <a:moveTo>
                  <a:pt x="0" y="0"/>
                </a:moveTo>
                <a:lnTo>
                  <a:pt x="7937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8812" y="3421507"/>
            <a:ext cx="7938134" cy="0"/>
          </a:xfrm>
          <a:custGeom>
            <a:avLst/>
            <a:gdLst/>
            <a:ahLst/>
            <a:cxnLst/>
            <a:rect l="l" t="t" r="r" b="b"/>
            <a:pathLst>
              <a:path w="7938134">
                <a:moveTo>
                  <a:pt x="0" y="0"/>
                </a:moveTo>
                <a:lnTo>
                  <a:pt x="7937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5162" y="1451863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6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40013" y="1451863"/>
            <a:ext cx="0" cy="4420870"/>
          </a:xfrm>
          <a:custGeom>
            <a:avLst/>
            <a:gdLst/>
            <a:ahLst/>
            <a:cxnLst/>
            <a:rect l="l" t="t" r="r" b="b"/>
            <a:pathLst>
              <a:path h="4420870">
                <a:moveTo>
                  <a:pt x="0" y="0"/>
                </a:moveTo>
                <a:lnTo>
                  <a:pt x="0" y="44206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8812" y="1458213"/>
            <a:ext cx="7938134" cy="0"/>
          </a:xfrm>
          <a:custGeom>
            <a:avLst/>
            <a:gdLst/>
            <a:ahLst/>
            <a:cxnLst/>
            <a:rect l="l" t="t" r="r" b="b"/>
            <a:pathLst>
              <a:path w="7938134">
                <a:moveTo>
                  <a:pt x="0" y="0"/>
                </a:moveTo>
                <a:lnTo>
                  <a:pt x="7937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8812" y="5866193"/>
            <a:ext cx="7938134" cy="0"/>
          </a:xfrm>
          <a:custGeom>
            <a:avLst/>
            <a:gdLst/>
            <a:ahLst/>
            <a:cxnLst/>
            <a:rect l="l" t="t" r="r" b="b"/>
            <a:pathLst>
              <a:path w="7938134">
                <a:moveTo>
                  <a:pt x="0" y="0"/>
                </a:moveTo>
                <a:lnTo>
                  <a:pt x="7937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23036" y="1489075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79826" y="1489075"/>
            <a:ext cx="12001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ELA 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n</a:t>
            </a:r>
            <a:r>
              <a:rPr sz="1600" b="1" spc="-5" dirty="0">
                <a:latin typeface="Calibri"/>
                <a:cs typeface="Calibri"/>
              </a:rPr>
              <a:t>d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M</a:t>
            </a:r>
            <a:r>
              <a:rPr sz="1600" b="1" spc="-20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5841" y="1489075"/>
            <a:ext cx="655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dirty="0">
                <a:latin typeface="Calibri"/>
                <a:cs typeface="Calibri"/>
              </a:rPr>
              <a:t>c</a:t>
            </a:r>
            <a:r>
              <a:rPr sz="1600" b="1" spc="-5" dirty="0">
                <a:latin typeface="Calibri"/>
                <a:cs typeface="Calibri"/>
              </a:rPr>
              <a:t>ience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66838" y="1489075"/>
            <a:ext cx="11766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dirty="0">
                <a:latin typeface="Calibri"/>
                <a:cs typeface="Calibri"/>
              </a:rPr>
              <a:t>o</a:t>
            </a:r>
            <a:r>
              <a:rPr sz="1600" b="1" spc="-5" dirty="0">
                <a:latin typeface="Calibri"/>
                <a:cs typeface="Calibri"/>
              </a:rPr>
              <a:t>ci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l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St</a:t>
            </a:r>
            <a:r>
              <a:rPr sz="1600" b="1" spc="-15" dirty="0">
                <a:latin typeface="Calibri"/>
                <a:cs typeface="Calibri"/>
              </a:rPr>
              <a:t>u</a:t>
            </a:r>
            <a:r>
              <a:rPr sz="1600" b="1" spc="-10" dirty="0">
                <a:latin typeface="Calibri"/>
                <a:cs typeface="Calibri"/>
              </a:rPr>
              <a:t>d</a:t>
            </a:r>
            <a:r>
              <a:rPr sz="1600" b="1" spc="-5" dirty="0">
                <a:latin typeface="Calibri"/>
                <a:cs typeface="Calibri"/>
              </a:rPr>
              <a:t>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7524" y="1977102"/>
            <a:ext cx="4745990" cy="966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66115" algn="l"/>
              </a:tabLst>
            </a:pPr>
            <a:r>
              <a:rPr sz="2400" spc="-7" baseline="1736" dirty="0">
                <a:latin typeface="Calibri"/>
                <a:cs typeface="Calibri"/>
              </a:rPr>
              <a:t>K</a:t>
            </a:r>
            <a:r>
              <a:rPr sz="2400" spc="7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-2</a:t>
            </a:r>
            <a:r>
              <a:rPr sz="2400" baseline="1736" dirty="0">
                <a:latin typeface="Calibri"/>
                <a:cs typeface="Calibri"/>
              </a:rPr>
              <a:t>	</a:t>
            </a:r>
            <a:r>
              <a:rPr sz="1600" spc="-5" dirty="0">
                <a:latin typeface="Arial"/>
                <a:cs typeface="Arial"/>
              </a:rPr>
              <a:t>•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2400" spc="-15" baseline="1736" dirty="0">
                <a:latin typeface="Calibri"/>
                <a:cs typeface="Calibri"/>
              </a:rPr>
              <a:t>K</a:t>
            </a:r>
            <a:r>
              <a:rPr sz="2400" spc="-7" baseline="1736" dirty="0">
                <a:latin typeface="Calibri"/>
                <a:cs typeface="Calibri"/>
              </a:rPr>
              <a:t>-</a:t>
            </a:r>
            <a:r>
              <a:rPr sz="2400" spc="-52" baseline="1736" dirty="0">
                <a:latin typeface="Calibri"/>
                <a:cs typeface="Calibri"/>
              </a:rPr>
              <a:t>R</a:t>
            </a:r>
            <a:r>
              <a:rPr sz="2400" spc="-7" baseline="1736" dirty="0">
                <a:latin typeface="Calibri"/>
                <a:cs typeface="Calibri"/>
              </a:rPr>
              <a:t>ead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15" baseline="1736" dirty="0">
                <a:latin typeface="Calibri"/>
                <a:cs typeface="Calibri"/>
              </a:rPr>
              <a:t>ness</a:t>
            </a:r>
            <a:r>
              <a:rPr sz="2400" spc="-7" baseline="1736" dirty="0">
                <a:latin typeface="Calibri"/>
                <a:cs typeface="Calibri"/>
              </a:rPr>
              <a:t>:</a:t>
            </a:r>
            <a:r>
              <a:rPr sz="2400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D</a:t>
            </a:r>
            <a:r>
              <a:rPr sz="2400" spc="-15" baseline="1736" dirty="0">
                <a:latin typeface="Calibri"/>
                <a:cs typeface="Calibri"/>
              </a:rPr>
              <a:t>SC</a:t>
            </a:r>
            <a:endParaRPr sz="2400" baseline="1736">
              <a:latin typeface="Calibri"/>
              <a:cs typeface="Calibri"/>
            </a:endParaRPr>
          </a:p>
          <a:p>
            <a:pPr marL="838200" indent="-172085">
              <a:lnSpc>
                <a:spcPct val="100000"/>
              </a:lnSpc>
              <a:buFont typeface="Arial"/>
              <a:buChar char="•"/>
              <a:tabLst>
                <a:tab pos="838835" algn="l"/>
              </a:tabLst>
            </a:pPr>
            <a:r>
              <a:rPr sz="2400" spc="-7" baseline="1736" dirty="0">
                <a:latin typeface="Calibri"/>
                <a:cs typeface="Calibri"/>
              </a:rPr>
              <a:t>Basic </a:t>
            </a:r>
            <a:r>
              <a:rPr sz="2400" spc="-52" baseline="1736" dirty="0">
                <a:latin typeface="Calibri"/>
                <a:cs typeface="Calibri"/>
              </a:rPr>
              <a:t>r</a:t>
            </a:r>
            <a:r>
              <a:rPr sz="2400" spc="-7" baseline="1736" dirty="0">
                <a:latin typeface="Calibri"/>
                <a:cs typeface="Calibri"/>
              </a:rPr>
              <a:t>ead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15" baseline="1736" dirty="0">
                <a:latin typeface="Calibri"/>
                <a:cs typeface="Calibri"/>
              </a:rPr>
              <a:t>n</a:t>
            </a:r>
            <a:r>
              <a:rPr sz="2400" baseline="1736" dirty="0">
                <a:latin typeface="Calibri"/>
                <a:cs typeface="Calibri"/>
              </a:rPr>
              <a:t>g</a:t>
            </a:r>
            <a:r>
              <a:rPr sz="2400" spc="-7" baseline="1736" dirty="0">
                <a:latin typeface="Calibri"/>
                <a:cs typeface="Calibri"/>
              </a:rPr>
              <a:t>:</a:t>
            </a:r>
            <a:r>
              <a:rPr sz="2400" spc="-15" baseline="1736" dirty="0">
                <a:latin typeface="Calibri"/>
                <a:cs typeface="Calibri"/>
              </a:rPr>
              <a:t> D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7" baseline="1736" dirty="0">
                <a:latin typeface="Calibri"/>
                <a:cs typeface="Calibri"/>
              </a:rPr>
              <a:t>BELS</a:t>
            </a:r>
            <a:endParaRPr sz="2400" baseline="1736">
              <a:latin typeface="Calibri"/>
              <a:cs typeface="Calibri"/>
            </a:endParaRPr>
          </a:p>
          <a:p>
            <a:pPr marL="838200" indent="-172085">
              <a:lnSpc>
                <a:spcPts val="1895"/>
              </a:lnSpc>
              <a:buFont typeface="Arial"/>
              <a:buChar char="•"/>
              <a:tabLst>
                <a:tab pos="838835" algn="l"/>
              </a:tabLst>
            </a:pPr>
            <a:r>
              <a:rPr sz="2400" spc="-7" baseline="1736" dirty="0">
                <a:latin typeface="Calibri"/>
                <a:cs typeface="Calibri"/>
              </a:rPr>
              <a:t>M</a:t>
            </a:r>
            <a:r>
              <a:rPr sz="2400" spc="-22" baseline="1736" dirty="0">
                <a:latin typeface="Calibri"/>
                <a:cs typeface="Calibri"/>
              </a:rPr>
              <a:t>a</a:t>
            </a:r>
            <a:r>
              <a:rPr sz="2400" spc="-7" baseline="1736" dirty="0">
                <a:latin typeface="Calibri"/>
                <a:cs typeface="Calibri"/>
              </a:rPr>
              <a:t>th</a:t>
            </a:r>
            <a:r>
              <a:rPr sz="2400" spc="-22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and</a:t>
            </a:r>
            <a:r>
              <a:rPr sz="2400" spc="-22" baseline="1736" dirty="0">
                <a:latin typeface="Calibri"/>
                <a:cs typeface="Calibri"/>
              </a:rPr>
              <a:t> </a:t>
            </a:r>
            <a:r>
              <a:rPr sz="2400" spc="-15" baseline="1736" dirty="0">
                <a:latin typeface="Calibri"/>
                <a:cs typeface="Calibri"/>
              </a:rPr>
              <a:t>EL</a:t>
            </a:r>
            <a:r>
              <a:rPr sz="2400" spc="-7" baseline="1736" dirty="0">
                <a:latin typeface="Calibri"/>
                <a:cs typeface="Calibri"/>
              </a:rPr>
              <a:t>A</a:t>
            </a:r>
            <a:r>
              <a:rPr sz="2400" spc="7" baseline="1736" dirty="0">
                <a:latin typeface="Calibri"/>
                <a:cs typeface="Calibri"/>
              </a:rPr>
              <a:t> </a:t>
            </a:r>
            <a:r>
              <a:rPr sz="2400" spc="-30" baseline="1736" dirty="0">
                <a:latin typeface="Calibri"/>
                <a:cs typeface="Calibri"/>
              </a:rPr>
              <a:t>s</a:t>
            </a:r>
            <a:r>
              <a:rPr sz="2400" spc="-37" baseline="1736" dirty="0">
                <a:latin typeface="Calibri"/>
                <a:cs typeface="Calibri"/>
              </a:rPr>
              <a:t>t</a:t>
            </a:r>
            <a:r>
              <a:rPr sz="2400" spc="-7" baseline="1736" dirty="0">
                <a:latin typeface="Calibri"/>
                <a:cs typeface="Calibri"/>
              </a:rPr>
              <a:t>anda</a:t>
            </a:r>
            <a:r>
              <a:rPr sz="2400" spc="-52" baseline="1736" dirty="0">
                <a:latin typeface="Calibri"/>
                <a:cs typeface="Calibri"/>
              </a:rPr>
              <a:t>r</a:t>
            </a:r>
            <a:r>
              <a:rPr sz="2400" spc="-15" baseline="1736" dirty="0">
                <a:latin typeface="Calibri"/>
                <a:cs typeface="Calibri"/>
              </a:rPr>
              <a:t>d</a:t>
            </a:r>
            <a:r>
              <a:rPr sz="2400" spc="-7" baseline="1736" dirty="0">
                <a:latin typeface="Calibri"/>
                <a:cs typeface="Calibri"/>
              </a:rPr>
              <a:t>s</a:t>
            </a:r>
            <a:r>
              <a:rPr sz="2400" baseline="1736" dirty="0">
                <a:latin typeface="Calibri"/>
                <a:cs typeface="Calibri"/>
              </a:rPr>
              <a:t> </a:t>
            </a:r>
            <a:r>
              <a:rPr sz="2400" spc="-22" baseline="1736" dirty="0">
                <a:latin typeface="Calibri"/>
                <a:cs typeface="Calibri"/>
              </a:rPr>
              <a:t>m</a:t>
            </a:r>
            <a:r>
              <a:rPr sz="2400" spc="-7" baseline="1736" dirty="0">
                <a:latin typeface="Calibri"/>
                <a:cs typeface="Calibri"/>
              </a:rPr>
              <a:t>a</a:t>
            </a:r>
            <a:r>
              <a:rPr sz="2400" spc="-30" baseline="1736" dirty="0">
                <a:latin typeface="Calibri"/>
                <a:cs typeface="Calibri"/>
              </a:rPr>
              <a:t>s</a:t>
            </a:r>
            <a:r>
              <a:rPr sz="2400" spc="-22" baseline="1736" dirty="0">
                <a:latin typeface="Calibri"/>
                <a:cs typeface="Calibri"/>
              </a:rPr>
              <a:t>t</a:t>
            </a:r>
            <a:r>
              <a:rPr sz="2400" spc="-7" baseline="1736" dirty="0">
                <a:latin typeface="Calibri"/>
                <a:cs typeface="Calibri"/>
              </a:rPr>
              <a:t>ery: No</a:t>
            </a:r>
            <a:r>
              <a:rPr sz="2400" baseline="1736" dirty="0">
                <a:latin typeface="Calibri"/>
                <a:cs typeface="Calibri"/>
              </a:rPr>
              <a:t> </a:t>
            </a:r>
            <a:r>
              <a:rPr sz="2400" spc="-60" baseline="1736" dirty="0">
                <a:latin typeface="Calibri"/>
                <a:cs typeface="Calibri"/>
              </a:rPr>
              <a:t>f</a:t>
            </a:r>
            <a:r>
              <a:rPr sz="2400" spc="-15" baseline="1736" dirty="0">
                <a:latin typeface="Calibri"/>
                <a:cs typeface="Calibri"/>
              </a:rPr>
              <a:t>o</a:t>
            </a:r>
            <a:r>
              <a:rPr sz="2400" spc="-22" baseline="1736" dirty="0">
                <a:latin typeface="Calibri"/>
                <a:cs typeface="Calibri"/>
              </a:rPr>
              <a:t>r</a:t>
            </a:r>
            <a:r>
              <a:rPr sz="2400" spc="-15" baseline="1736" dirty="0">
                <a:latin typeface="Calibri"/>
                <a:cs typeface="Calibri"/>
              </a:rPr>
              <a:t>m</a:t>
            </a:r>
            <a:r>
              <a:rPr sz="2400" spc="-22" baseline="1736" dirty="0">
                <a:latin typeface="Calibri"/>
                <a:cs typeface="Calibri"/>
              </a:rPr>
              <a:t>a</a:t>
            </a:r>
            <a:r>
              <a:rPr sz="2400" spc="-7" baseline="1736" dirty="0">
                <a:latin typeface="Calibri"/>
                <a:cs typeface="Calibri"/>
              </a:rPr>
              <a:t>t</a:t>
            </a:r>
            <a:r>
              <a:rPr sz="2400" spc="7" baseline="1736" dirty="0">
                <a:latin typeface="Calibri"/>
                <a:cs typeface="Calibri"/>
              </a:rPr>
              <a:t>i</a:t>
            </a:r>
            <a:r>
              <a:rPr sz="2400" spc="-30" baseline="1736" dirty="0">
                <a:latin typeface="Calibri"/>
                <a:cs typeface="Calibri"/>
              </a:rPr>
              <a:t>v</a:t>
            </a:r>
            <a:r>
              <a:rPr sz="2400" spc="-7" baseline="1736" dirty="0">
                <a:latin typeface="Calibri"/>
                <a:cs typeface="Calibri"/>
              </a:rPr>
              <a:t>e</a:t>
            </a:r>
            <a:endParaRPr sz="2400" baseline="1736">
              <a:latin typeface="Calibri"/>
              <a:cs typeface="Calibri"/>
            </a:endParaRPr>
          </a:p>
          <a:p>
            <a:pPr marL="838200">
              <a:lnSpc>
                <a:spcPts val="1895"/>
              </a:lnSpc>
            </a:pP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oo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 ass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t</a:t>
            </a:r>
            <a:r>
              <a:rPr sz="1600" spc="-5" dirty="0">
                <a:latin typeface="Calibri"/>
                <a:cs typeface="Calibri"/>
              </a:rPr>
              <a:t>eache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11290" y="1984755"/>
            <a:ext cx="3448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65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82890" y="1984755"/>
            <a:ext cx="3441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70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7524" y="3696842"/>
            <a:ext cx="4822825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1815" marR="5080" indent="-539750">
              <a:lnSpc>
                <a:spcPct val="100000"/>
              </a:lnSpc>
              <a:tabLst>
                <a:tab pos="597535" algn="l"/>
              </a:tabLst>
            </a:pPr>
            <a:r>
              <a:rPr sz="1600" spc="-5" dirty="0">
                <a:latin typeface="Calibri"/>
                <a:cs typeface="Calibri"/>
              </a:rPr>
              <a:t>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-2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b="1" i="1" spc="-10" dirty="0">
                <a:latin typeface="Calibri"/>
                <a:cs typeface="Calibri"/>
              </a:rPr>
              <a:t>Goa</a:t>
            </a:r>
            <a:r>
              <a:rPr sz="1600" b="1" i="1" spc="-5" dirty="0">
                <a:latin typeface="Calibri"/>
                <a:cs typeface="Calibri"/>
              </a:rPr>
              <a:t>l</a:t>
            </a:r>
            <a:r>
              <a:rPr sz="1600" i="1" spc="-5" dirty="0">
                <a:latin typeface="Calibri"/>
                <a:cs typeface="Calibri"/>
              </a:rPr>
              <a:t>: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H</a:t>
            </a:r>
            <a:r>
              <a:rPr sz="1600" i="1" dirty="0">
                <a:latin typeface="Calibri"/>
                <a:cs typeface="Calibri"/>
              </a:rPr>
              <a:t>e</a:t>
            </a:r>
            <a:r>
              <a:rPr sz="1600" i="1" spc="-5" dirty="0">
                <a:latin typeface="Calibri"/>
                <a:cs typeface="Calibri"/>
              </a:rPr>
              <a:t>lp</a:t>
            </a:r>
            <a:r>
              <a:rPr sz="1600" i="1" spc="-10" dirty="0">
                <a:latin typeface="Calibri"/>
                <a:cs typeface="Calibri"/>
              </a:rPr>
              <a:t> di</a:t>
            </a:r>
            <a:r>
              <a:rPr sz="1600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tr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5" dirty="0">
                <a:latin typeface="Calibri"/>
                <a:cs typeface="Calibri"/>
              </a:rPr>
              <a:t>cts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im</a:t>
            </a:r>
            <a:r>
              <a:rPr sz="1600" i="1" spc="-15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spc="-15" dirty="0">
                <a:latin typeface="Calibri"/>
                <a:cs typeface="Calibri"/>
              </a:rPr>
              <a:t>o</a:t>
            </a:r>
            <a:r>
              <a:rPr sz="1600" i="1" spc="-5" dirty="0">
                <a:latin typeface="Calibri"/>
                <a:cs typeface="Calibri"/>
              </a:rPr>
              <a:t>ve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ben</a:t>
            </a:r>
            <a:r>
              <a:rPr sz="1600" i="1" spc="-1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h</a:t>
            </a:r>
            <a:r>
              <a:rPr sz="1600" i="1" spc="-15" dirty="0">
                <a:latin typeface="Calibri"/>
                <a:cs typeface="Calibri"/>
              </a:rPr>
              <a:t>m</a:t>
            </a:r>
            <a:r>
              <a:rPr sz="1600" i="1" spc="-10" dirty="0">
                <a:latin typeface="Calibri"/>
                <a:cs typeface="Calibri"/>
              </a:rPr>
              <a:t>ar</a:t>
            </a:r>
            <a:r>
              <a:rPr sz="1600" i="1" spc="-5" dirty="0">
                <a:latin typeface="Calibri"/>
                <a:cs typeface="Calibri"/>
              </a:rPr>
              <a:t>k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t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ti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g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d </a:t>
            </a:r>
            <a:r>
              <a:rPr sz="1600" i="1" spc="-10" dirty="0">
                <a:latin typeface="Calibri"/>
                <a:cs typeface="Calibri"/>
              </a:rPr>
              <a:t>pr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5" dirty="0">
                <a:latin typeface="Calibri"/>
                <a:cs typeface="Calibri"/>
              </a:rPr>
              <a:t>vide</a:t>
            </a:r>
            <a:r>
              <a:rPr sz="1600" i="1" spc="2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clar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5" dirty="0">
                <a:latin typeface="Calibri"/>
                <a:cs typeface="Calibri"/>
              </a:rPr>
              <a:t>ty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5" dirty="0">
                <a:latin typeface="Calibri"/>
                <a:cs typeface="Calibri"/>
              </a:rPr>
              <a:t>n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60" dirty="0">
                <a:latin typeface="Calibri"/>
                <a:cs typeface="Calibri"/>
              </a:rPr>
              <a:t>k</a:t>
            </a:r>
            <a:r>
              <a:rPr sz="1600" i="1" spc="-15" dirty="0">
                <a:latin typeface="Calibri"/>
                <a:cs typeface="Calibri"/>
              </a:rPr>
              <a:t>e</a:t>
            </a:r>
            <a:r>
              <a:rPr sz="1600" i="1" spc="-5" dirty="0">
                <a:latin typeface="Calibri"/>
                <a:cs typeface="Calibri"/>
              </a:rPr>
              <a:t>y</a:t>
            </a:r>
            <a:r>
              <a:rPr sz="1600" i="1" spc="-10" dirty="0">
                <a:latin typeface="Calibri"/>
                <a:cs typeface="Calibri"/>
              </a:rPr>
              <a:t> ski</a:t>
            </a:r>
            <a:r>
              <a:rPr sz="1600" i="1" dirty="0">
                <a:latin typeface="Calibri"/>
                <a:cs typeface="Calibri"/>
              </a:rPr>
              <a:t>l</a:t>
            </a:r>
            <a:r>
              <a:rPr sz="1600" i="1" spc="-5" dirty="0">
                <a:latin typeface="Calibri"/>
                <a:cs typeface="Calibri"/>
              </a:rPr>
              <a:t>ls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in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K</a:t>
            </a:r>
            <a:r>
              <a:rPr sz="1600" i="1" spc="-5" dirty="0">
                <a:latin typeface="Calibri"/>
                <a:cs typeface="Calibri"/>
              </a:rPr>
              <a:t>-</a:t>
            </a:r>
            <a:r>
              <a:rPr sz="1600" i="1" spc="-10" dirty="0">
                <a:latin typeface="Calibri"/>
                <a:cs typeface="Calibri"/>
              </a:rPr>
              <a:t>2</a:t>
            </a:r>
            <a:r>
              <a:rPr sz="1600" i="1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34137" y="3962400"/>
            <a:ext cx="1296035" cy="619125"/>
          </a:xfrm>
          <a:custGeom>
            <a:avLst/>
            <a:gdLst/>
            <a:ahLst/>
            <a:cxnLst/>
            <a:rect l="l" t="t" r="r" b="b"/>
            <a:pathLst>
              <a:path w="1296035" h="619125">
                <a:moveTo>
                  <a:pt x="985837" y="0"/>
                </a:moveTo>
                <a:lnTo>
                  <a:pt x="0" y="0"/>
                </a:lnTo>
                <a:lnTo>
                  <a:pt x="0" y="619125"/>
                </a:lnTo>
                <a:lnTo>
                  <a:pt x="985837" y="619125"/>
                </a:lnTo>
                <a:lnTo>
                  <a:pt x="1295450" y="309499"/>
                </a:lnTo>
                <a:lnTo>
                  <a:pt x="985837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4137" y="3962400"/>
            <a:ext cx="1296035" cy="619125"/>
          </a:xfrm>
          <a:custGeom>
            <a:avLst/>
            <a:gdLst/>
            <a:ahLst/>
            <a:cxnLst/>
            <a:rect l="l" t="t" r="r" b="b"/>
            <a:pathLst>
              <a:path w="1296035" h="619125">
                <a:moveTo>
                  <a:pt x="0" y="0"/>
                </a:moveTo>
                <a:lnTo>
                  <a:pt x="985837" y="0"/>
                </a:lnTo>
                <a:lnTo>
                  <a:pt x="1295450" y="309499"/>
                </a:lnTo>
                <a:lnTo>
                  <a:pt x="985837" y="619125"/>
                </a:lnTo>
                <a:lnTo>
                  <a:pt x="0" y="6191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856" y="4151376"/>
            <a:ext cx="5422900" cy="1481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tu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1134745">
              <a:lnSpc>
                <a:spcPct val="100000"/>
              </a:lnSpc>
              <a:spcBef>
                <a:spcPts val="70"/>
              </a:spcBef>
            </a:pPr>
            <a:r>
              <a:rPr sz="1600" b="1" i="1" spc="-15" dirty="0">
                <a:latin typeface="Calibri"/>
                <a:cs typeface="Calibri"/>
              </a:rPr>
              <a:t>I</a:t>
            </a:r>
            <a:r>
              <a:rPr sz="1600" b="1" i="1" spc="-5" dirty="0">
                <a:latin typeface="Calibri"/>
                <a:cs typeface="Calibri"/>
              </a:rPr>
              <a:t>mpro</a:t>
            </a:r>
            <a:r>
              <a:rPr sz="1600" b="1" i="1" spc="-15" dirty="0">
                <a:latin typeface="Calibri"/>
                <a:cs typeface="Calibri"/>
              </a:rPr>
              <a:t>v</a:t>
            </a:r>
            <a:r>
              <a:rPr sz="1600" b="1" i="1" spc="-10" dirty="0">
                <a:latin typeface="Calibri"/>
                <a:cs typeface="Calibri"/>
              </a:rPr>
              <a:t>em</a:t>
            </a:r>
            <a:r>
              <a:rPr sz="1600" b="1" i="1" spc="-15" dirty="0">
                <a:latin typeface="Calibri"/>
                <a:cs typeface="Calibri"/>
              </a:rPr>
              <a:t>e</a:t>
            </a:r>
            <a:r>
              <a:rPr sz="1600" b="1" i="1" spc="-20" dirty="0">
                <a:latin typeface="Calibri"/>
                <a:cs typeface="Calibri"/>
              </a:rPr>
              <a:t>n</a:t>
            </a:r>
            <a:r>
              <a:rPr sz="1600" b="1" i="1" spc="-5" dirty="0">
                <a:latin typeface="Calibri"/>
                <a:cs typeface="Calibri"/>
              </a:rPr>
              <a:t>t</a:t>
            </a:r>
            <a:r>
              <a:rPr sz="1600" b="1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1376045" indent="-17272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1376680" algn="l"/>
              </a:tabLst>
            </a:pPr>
            <a:r>
              <a:rPr sz="2400" spc="-15" baseline="1736" dirty="0">
                <a:latin typeface="Calibri"/>
                <a:cs typeface="Calibri"/>
              </a:rPr>
              <a:t>DS</a:t>
            </a:r>
            <a:r>
              <a:rPr sz="2400" spc="-7" baseline="1736" dirty="0">
                <a:latin typeface="Calibri"/>
                <a:cs typeface="Calibri"/>
              </a:rPr>
              <a:t>C</a:t>
            </a:r>
            <a:r>
              <a:rPr sz="2400" spc="15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and</a:t>
            </a:r>
            <a:r>
              <a:rPr sz="2400" spc="-22" baseline="1736" dirty="0">
                <a:latin typeface="Calibri"/>
                <a:cs typeface="Calibri"/>
              </a:rPr>
              <a:t> </a:t>
            </a:r>
            <a:r>
              <a:rPr sz="2400" spc="-15" baseline="1736" dirty="0">
                <a:latin typeface="Calibri"/>
                <a:cs typeface="Calibri"/>
              </a:rPr>
              <a:t>D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7" baseline="1736" dirty="0">
                <a:latin typeface="Calibri"/>
                <a:cs typeface="Calibri"/>
              </a:rPr>
              <a:t>BELS</a:t>
            </a:r>
            <a:r>
              <a:rPr sz="2400" spc="22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fl</a:t>
            </a:r>
            <a:r>
              <a:rPr sz="2400" spc="-52" baseline="1736" dirty="0">
                <a:latin typeface="Calibri"/>
                <a:cs typeface="Calibri"/>
              </a:rPr>
              <a:t>e</a:t>
            </a:r>
            <a:r>
              <a:rPr sz="2400" spc="-7" baseline="1736" dirty="0">
                <a:latin typeface="Calibri"/>
                <a:cs typeface="Calibri"/>
              </a:rPr>
              <a:t>xi</a:t>
            </a:r>
            <a:r>
              <a:rPr sz="2400" spc="-15" baseline="1736" dirty="0">
                <a:latin typeface="Calibri"/>
                <a:cs typeface="Calibri"/>
              </a:rPr>
              <a:t>b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22" baseline="1736" dirty="0">
                <a:latin typeface="Calibri"/>
                <a:cs typeface="Calibri"/>
              </a:rPr>
              <a:t>l</a:t>
            </a:r>
            <a:r>
              <a:rPr sz="2400" spc="-7" baseline="1736" dirty="0">
                <a:latin typeface="Calibri"/>
                <a:cs typeface="Calibri"/>
              </a:rPr>
              <a:t>i</a:t>
            </a:r>
            <a:r>
              <a:rPr sz="2400" spc="-22" baseline="1736" dirty="0">
                <a:latin typeface="Calibri"/>
                <a:cs typeface="Calibri"/>
              </a:rPr>
              <a:t>t</a:t>
            </a:r>
            <a:r>
              <a:rPr sz="2400" spc="-7" baseline="1736" dirty="0">
                <a:latin typeface="Calibri"/>
                <a:cs typeface="Calibri"/>
              </a:rPr>
              <a:t>y</a:t>
            </a:r>
            <a:endParaRPr sz="2400" baseline="1736">
              <a:latin typeface="Calibri"/>
              <a:cs typeface="Calibri"/>
            </a:endParaRPr>
          </a:p>
          <a:p>
            <a:pPr marL="1376045" marR="5080" indent="-172720">
              <a:lnSpc>
                <a:spcPct val="98800"/>
              </a:lnSpc>
              <a:spcBef>
                <a:spcPts val="20"/>
              </a:spcBef>
              <a:buFont typeface="Arial"/>
              <a:buChar char="•"/>
              <a:tabLst>
                <a:tab pos="1376680" algn="l"/>
              </a:tabLst>
            </a:pPr>
            <a:r>
              <a:rPr sz="2400" spc="-15" baseline="1736" dirty="0">
                <a:latin typeface="Calibri"/>
                <a:cs typeface="Calibri"/>
              </a:rPr>
              <a:t>O</a:t>
            </a:r>
            <a:r>
              <a:rPr sz="2400" spc="-30" baseline="1736" dirty="0">
                <a:latin typeface="Calibri"/>
                <a:cs typeface="Calibri"/>
              </a:rPr>
              <a:t>p</a:t>
            </a:r>
            <a:r>
              <a:rPr sz="2400" spc="-7" baseline="1736" dirty="0">
                <a:latin typeface="Calibri"/>
                <a:cs typeface="Calibri"/>
              </a:rPr>
              <a:t>ti</a:t>
            </a:r>
            <a:r>
              <a:rPr sz="2400" spc="-15" baseline="1736" dirty="0">
                <a:latin typeface="Calibri"/>
                <a:cs typeface="Calibri"/>
              </a:rPr>
              <a:t>ona</a:t>
            </a:r>
            <a:r>
              <a:rPr sz="2400" spc="-7" baseline="1736" dirty="0">
                <a:latin typeface="Calibri"/>
                <a:cs typeface="Calibri"/>
              </a:rPr>
              <a:t>l </a:t>
            </a:r>
            <a:r>
              <a:rPr sz="2400" spc="-15" baseline="1736" dirty="0">
                <a:latin typeface="Calibri"/>
                <a:cs typeface="Calibri"/>
              </a:rPr>
              <a:t>d</a:t>
            </a:r>
            <a:r>
              <a:rPr sz="2400" baseline="1736" dirty="0">
                <a:latin typeface="Calibri"/>
                <a:cs typeface="Calibri"/>
              </a:rPr>
              <a:t>i</a:t>
            </a:r>
            <a:r>
              <a:rPr sz="2400" spc="-7" baseline="1736" dirty="0">
                <a:latin typeface="Calibri"/>
                <a:cs typeface="Calibri"/>
              </a:rPr>
              <a:t>a</a:t>
            </a:r>
            <a:r>
              <a:rPr sz="2400" baseline="1736" dirty="0">
                <a:latin typeface="Calibri"/>
                <a:cs typeface="Calibri"/>
              </a:rPr>
              <a:t>g</a:t>
            </a:r>
            <a:r>
              <a:rPr sz="2400" spc="-15" baseline="1736" dirty="0">
                <a:latin typeface="Calibri"/>
                <a:cs typeface="Calibri"/>
              </a:rPr>
              <a:t>no</a:t>
            </a:r>
            <a:r>
              <a:rPr sz="2400" spc="-30" baseline="1736" dirty="0">
                <a:latin typeface="Calibri"/>
                <a:cs typeface="Calibri"/>
              </a:rPr>
              <a:t>s</a:t>
            </a:r>
            <a:r>
              <a:rPr sz="2400" spc="-7" baseline="1736" dirty="0">
                <a:latin typeface="Calibri"/>
                <a:cs typeface="Calibri"/>
              </a:rPr>
              <a:t>tic</a:t>
            </a:r>
            <a:r>
              <a:rPr sz="2400" spc="-44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and</a:t>
            </a:r>
            <a:r>
              <a:rPr sz="2400" spc="-22" baseline="1736" dirty="0">
                <a:latin typeface="Calibri"/>
                <a:cs typeface="Calibri"/>
              </a:rPr>
              <a:t> </a:t>
            </a:r>
            <a:r>
              <a:rPr sz="2400" spc="-60" baseline="1736" dirty="0">
                <a:latin typeface="Calibri"/>
                <a:cs typeface="Calibri"/>
              </a:rPr>
              <a:t>f</a:t>
            </a:r>
            <a:r>
              <a:rPr sz="2400" spc="-15" baseline="1736" dirty="0">
                <a:latin typeface="Calibri"/>
                <a:cs typeface="Calibri"/>
              </a:rPr>
              <a:t>o</a:t>
            </a:r>
            <a:r>
              <a:rPr sz="2400" spc="-22" baseline="1736" dirty="0">
                <a:latin typeface="Calibri"/>
                <a:cs typeface="Calibri"/>
              </a:rPr>
              <a:t>r</a:t>
            </a:r>
            <a:r>
              <a:rPr sz="2400" spc="-7" baseline="1736" dirty="0">
                <a:latin typeface="Calibri"/>
                <a:cs typeface="Calibri"/>
              </a:rPr>
              <a:t>m</a:t>
            </a:r>
            <a:r>
              <a:rPr sz="2400" spc="-30" baseline="1736" dirty="0">
                <a:latin typeface="Calibri"/>
                <a:cs typeface="Calibri"/>
              </a:rPr>
              <a:t>a</a:t>
            </a:r>
            <a:r>
              <a:rPr sz="2400" spc="-7" baseline="1736" dirty="0">
                <a:latin typeface="Calibri"/>
                <a:cs typeface="Calibri"/>
              </a:rPr>
              <a:t>ti</a:t>
            </a:r>
            <a:r>
              <a:rPr sz="2400" spc="-30" baseline="1736" dirty="0">
                <a:latin typeface="Calibri"/>
                <a:cs typeface="Calibri"/>
              </a:rPr>
              <a:t>v</a:t>
            </a:r>
            <a:r>
              <a:rPr sz="2400" spc="-7" baseline="1736" dirty="0">
                <a:latin typeface="Calibri"/>
                <a:cs typeface="Calibri"/>
              </a:rPr>
              <a:t>e</a:t>
            </a:r>
            <a:r>
              <a:rPr sz="2400" spc="7" baseline="1736" dirty="0">
                <a:latin typeface="Calibri"/>
                <a:cs typeface="Calibri"/>
              </a:rPr>
              <a:t> </a:t>
            </a:r>
            <a:r>
              <a:rPr sz="2400" spc="-22" baseline="1736" dirty="0">
                <a:latin typeface="Calibri"/>
                <a:cs typeface="Calibri"/>
              </a:rPr>
              <a:t>t</a:t>
            </a:r>
            <a:r>
              <a:rPr sz="2400" spc="-15" baseline="1736" dirty="0">
                <a:latin typeface="Calibri"/>
                <a:cs typeface="Calibri"/>
              </a:rPr>
              <a:t>ool</a:t>
            </a:r>
            <a:r>
              <a:rPr sz="2400" spc="-7" baseline="1736" dirty="0">
                <a:latin typeface="Calibri"/>
                <a:cs typeface="Calibri"/>
              </a:rPr>
              <a:t>s</a:t>
            </a:r>
            <a:r>
              <a:rPr sz="2400" spc="15" baseline="1736" dirty="0">
                <a:latin typeface="Calibri"/>
                <a:cs typeface="Calibri"/>
              </a:rPr>
              <a:t> </a:t>
            </a:r>
            <a:r>
              <a:rPr sz="2400" spc="-7" baseline="1736" dirty="0">
                <a:latin typeface="Calibri"/>
                <a:cs typeface="Calibri"/>
              </a:rPr>
              <a:t>a</a:t>
            </a:r>
            <a:r>
              <a:rPr sz="2400" baseline="1736" dirty="0">
                <a:latin typeface="Calibri"/>
                <a:cs typeface="Calibri"/>
              </a:rPr>
              <a:t>l</a:t>
            </a:r>
            <a:r>
              <a:rPr sz="2400" spc="-7" baseline="1736" dirty="0">
                <a:latin typeface="Calibri"/>
                <a:cs typeface="Calibri"/>
              </a:rPr>
              <a:t>igned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3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 gu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de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ea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5" dirty="0">
                <a:latin typeface="Calibri"/>
                <a:cs typeface="Calibri"/>
              </a:rPr>
              <a:t>h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11290" y="3698366"/>
            <a:ext cx="3448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65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82890" y="3698366"/>
            <a:ext cx="3441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70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72237" y="2362200"/>
            <a:ext cx="1296035" cy="609600"/>
          </a:xfrm>
          <a:custGeom>
            <a:avLst/>
            <a:gdLst/>
            <a:ahLst/>
            <a:cxnLst/>
            <a:rect l="l" t="t" r="r" b="b"/>
            <a:pathLst>
              <a:path w="1296035" h="609600">
                <a:moveTo>
                  <a:pt x="990600" y="0"/>
                </a:moveTo>
                <a:lnTo>
                  <a:pt x="0" y="0"/>
                </a:lnTo>
                <a:lnTo>
                  <a:pt x="0" y="609600"/>
                </a:lnTo>
                <a:lnTo>
                  <a:pt x="990600" y="609600"/>
                </a:lnTo>
                <a:lnTo>
                  <a:pt x="1295450" y="304800"/>
                </a:lnTo>
                <a:lnTo>
                  <a:pt x="9906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2237" y="2362200"/>
            <a:ext cx="1296035" cy="609600"/>
          </a:xfrm>
          <a:custGeom>
            <a:avLst/>
            <a:gdLst/>
            <a:ahLst/>
            <a:cxnLst/>
            <a:rect l="l" t="t" r="r" b="b"/>
            <a:pathLst>
              <a:path w="1296035" h="609600">
                <a:moveTo>
                  <a:pt x="0" y="0"/>
                </a:moveTo>
                <a:lnTo>
                  <a:pt x="990600" y="0"/>
                </a:lnTo>
                <a:lnTo>
                  <a:pt x="1295450" y="304800"/>
                </a:lnTo>
                <a:lnTo>
                  <a:pt x="990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71931" y="2545969"/>
            <a:ext cx="7448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Cur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870" y="369752"/>
            <a:ext cx="7812405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/>
              <a:t>Grades</a:t>
            </a:r>
            <a:r>
              <a:rPr sz="2600" spc="-35" dirty="0"/>
              <a:t> </a:t>
            </a:r>
            <a:r>
              <a:rPr sz="2600" spc="5" dirty="0"/>
              <a:t>3</a:t>
            </a:r>
            <a:r>
              <a:rPr sz="2600" dirty="0"/>
              <a:t>-8: Consist</a:t>
            </a:r>
            <a:r>
              <a:rPr sz="2600" spc="-5" dirty="0"/>
              <a:t>e</a:t>
            </a:r>
            <a:r>
              <a:rPr sz="2600" dirty="0"/>
              <a:t>nc</a:t>
            </a:r>
            <a:r>
              <a:rPr sz="2600" spc="-15" dirty="0"/>
              <a:t>y</a:t>
            </a:r>
            <a:r>
              <a:rPr sz="2600" dirty="0"/>
              <a:t>,</a:t>
            </a:r>
            <a:r>
              <a:rPr sz="2600" spc="-10" dirty="0"/>
              <a:t> </a:t>
            </a:r>
            <a:r>
              <a:rPr sz="2600" dirty="0"/>
              <a:t>Compara</a:t>
            </a:r>
            <a:r>
              <a:rPr sz="2600" spc="-20" dirty="0"/>
              <a:t>b</a:t>
            </a:r>
            <a:r>
              <a:rPr sz="2600" spc="-5" dirty="0"/>
              <a:t>ility</a:t>
            </a:r>
            <a:r>
              <a:rPr sz="2600" dirty="0"/>
              <a:t>,</a:t>
            </a:r>
            <a:r>
              <a:rPr sz="2600" spc="-20" dirty="0"/>
              <a:t> </a:t>
            </a:r>
            <a:r>
              <a:rPr sz="2600" dirty="0"/>
              <a:t>and</a:t>
            </a:r>
            <a:r>
              <a:rPr sz="2600" spc="-15" dirty="0"/>
              <a:t> </a:t>
            </a:r>
            <a:r>
              <a:rPr sz="2600" dirty="0"/>
              <a:t>Improve</a:t>
            </a:r>
            <a:r>
              <a:rPr sz="2600" spc="-10" dirty="0"/>
              <a:t>m</a:t>
            </a:r>
            <a:r>
              <a:rPr sz="2600" spc="-15" dirty="0"/>
              <a:t>e</a:t>
            </a:r>
            <a:r>
              <a:rPr sz="2600" dirty="0"/>
              <a:t>nts</a:t>
            </a:r>
            <a:endParaRPr sz="2600"/>
          </a:p>
        </p:txBody>
      </p:sp>
      <p:sp>
        <p:nvSpPr>
          <p:cNvPr id="3" name="object 3"/>
          <p:cNvSpPr/>
          <p:nvPr/>
        </p:nvSpPr>
        <p:spPr>
          <a:xfrm>
            <a:off x="304800" y="1208455"/>
            <a:ext cx="914400" cy="273050"/>
          </a:xfrm>
          <a:custGeom>
            <a:avLst/>
            <a:gdLst/>
            <a:ahLst/>
            <a:cxnLst/>
            <a:rect l="l" t="t" r="r" b="b"/>
            <a:pathLst>
              <a:path w="914400" h="273050">
                <a:moveTo>
                  <a:pt x="0" y="272491"/>
                </a:moveTo>
                <a:lnTo>
                  <a:pt x="914400" y="272491"/>
                </a:lnTo>
                <a:lnTo>
                  <a:pt x="914400" y="0"/>
                </a:lnTo>
                <a:lnTo>
                  <a:pt x="0" y="0"/>
                </a:lnTo>
                <a:lnTo>
                  <a:pt x="0" y="272491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200" y="1208455"/>
            <a:ext cx="3276600" cy="273050"/>
          </a:xfrm>
          <a:custGeom>
            <a:avLst/>
            <a:gdLst/>
            <a:ahLst/>
            <a:cxnLst/>
            <a:rect l="l" t="t" r="r" b="b"/>
            <a:pathLst>
              <a:path w="3276600" h="273050">
                <a:moveTo>
                  <a:pt x="0" y="272491"/>
                </a:moveTo>
                <a:lnTo>
                  <a:pt x="3276600" y="272491"/>
                </a:lnTo>
                <a:lnTo>
                  <a:pt x="3276600" y="0"/>
                </a:lnTo>
                <a:lnTo>
                  <a:pt x="0" y="0"/>
                </a:lnTo>
                <a:lnTo>
                  <a:pt x="0" y="272491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5800" y="1208455"/>
            <a:ext cx="2247900" cy="273050"/>
          </a:xfrm>
          <a:custGeom>
            <a:avLst/>
            <a:gdLst/>
            <a:ahLst/>
            <a:cxnLst/>
            <a:rect l="l" t="t" r="r" b="b"/>
            <a:pathLst>
              <a:path w="2247900" h="273050">
                <a:moveTo>
                  <a:pt x="0" y="272491"/>
                </a:moveTo>
                <a:lnTo>
                  <a:pt x="2247900" y="272491"/>
                </a:lnTo>
                <a:lnTo>
                  <a:pt x="2247900" y="0"/>
                </a:lnTo>
                <a:lnTo>
                  <a:pt x="0" y="0"/>
                </a:lnTo>
                <a:lnTo>
                  <a:pt x="0" y="272491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43700" y="1208455"/>
            <a:ext cx="2247900" cy="273050"/>
          </a:xfrm>
          <a:custGeom>
            <a:avLst/>
            <a:gdLst/>
            <a:ahLst/>
            <a:cxnLst/>
            <a:rect l="l" t="t" r="r" b="b"/>
            <a:pathLst>
              <a:path w="2247900" h="273050">
                <a:moveTo>
                  <a:pt x="0" y="272491"/>
                </a:moveTo>
                <a:lnTo>
                  <a:pt x="2247900" y="272491"/>
                </a:lnTo>
                <a:lnTo>
                  <a:pt x="2247900" y="0"/>
                </a:lnTo>
                <a:lnTo>
                  <a:pt x="0" y="0"/>
                </a:lnTo>
                <a:lnTo>
                  <a:pt x="0" y="272491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800" y="1481010"/>
            <a:ext cx="914400" cy="798830"/>
          </a:xfrm>
          <a:custGeom>
            <a:avLst/>
            <a:gdLst/>
            <a:ahLst/>
            <a:cxnLst/>
            <a:rect l="l" t="t" r="r" b="b"/>
            <a:pathLst>
              <a:path w="914400" h="798830">
                <a:moveTo>
                  <a:pt x="0" y="798766"/>
                </a:moveTo>
                <a:lnTo>
                  <a:pt x="914400" y="798766"/>
                </a:lnTo>
                <a:lnTo>
                  <a:pt x="914400" y="0"/>
                </a:lnTo>
                <a:lnTo>
                  <a:pt x="0" y="0"/>
                </a:lnTo>
                <a:lnTo>
                  <a:pt x="0" y="798766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9200" y="1481010"/>
            <a:ext cx="3276600" cy="798830"/>
          </a:xfrm>
          <a:custGeom>
            <a:avLst/>
            <a:gdLst/>
            <a:ahLst/>
            <a:cxnLst/>
            <a:rect l="l" t="t" r="r" b="b"/>
            <a:pathLst>
              <a:path w="3276600" h="798830">
                <a:moveTo>
                  <a:pt x="0" y="798766"/>
                </a:moveTo>
                <a:lnTo>
                  <a:pt x="3276600" y="798766"/>
                </a:lnTo>
                <a:lnTo>
                  <a:pt x="3276600" y="0"/>
                </a:lnTo>
                <a:lnTo>
                  <a:pt x="0" y="0"/>
                </a:lnTo>
                <a:lnTo>
                  <a:pt x="0" y="798766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1481010"/>
            <a:ext cx="2247900" cy="798830"/>
          </a:xfrm>
          <a:custGeom>
            <a:avLst/>
            <a:gdLst/>
            <a:ahLst/>
            <a:cxnLst/>
            <a:rect l="l" t="t" r="r" b="b"/>
            <a:pathLst>
              <a:path w="2247900" h="798830">
                <a:moveTo>
                  <a:pt x="0" y="798766"/>
                </a:moveTo>
                <a:lnTo>
                  <a:pt x="2247900" y="798766"/>
                </a:lnTo>
                <a:lnTo>
                  <a:pt x="2247900" y="0"/>
                </a:lnTo>
                <a:lnTo>
                  <a:pt x="0" y="0"/>
                </a:lnTo>
                <a:lnTo>
                  <a:pt x="0" y="798766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43700" y="1481010"/>
            <a:ext cx="2247900" cy="798830"/>
          </a:xfrm>
          <a:custGeom>
            <a:avLst/>
            <a:gdLst/>
            <a:ahLst/>
            <a:cxnLst/>
            <a:rect l="l" t="t" r="r" b="b"/>
            <a:pathLst>
              <a:path w="2247900" h="798830">
                <a:moveTo>
                  <a:pt x="0" y="798766"/>
                </a:moveTo>
                <a:lnTo>
                  <a:pt x="2247900" y="798766"/>
                </a:lnTo>
                <a:lnTo>
                  <a:pt x="2247900" y="0"/>
                </a:lnTo>
                <a:lnTo>
                  <a:pt x="0" y="0"/>
                </a:lnTo>
                <a:lnTo>
                  <a:pt x="0" y="798766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800" y="2279776"/>
            <a:ext cx="914400" cy="4197350"/>
          </a:xfrm>
          <a:custGeom>
            <a:avLst/>
            <a:gdLst/>
            <a:ahLst/>
            <a:cxnLst/>
            <a:rect l="l" t="t" r="r" b="b"/>
            <a:pathLst>
              <a:path w="914400" h="4197350">
                <a:moveTo>
                  <a:pt x="0" y="4197223"/>
                </a:moveTo>
                <a:lnTo>
                  <a:pt x="914400" y="4197223"/>
                </a:lnTo>
                <a:lnTo>
                  <a:pt x="914400" y="0"/>
                </a:lnTo>
                <a:lnTo>
                  <a:pt x="0" y="0"/>
                </a:lnTo>
                <a:lnTo>
                  <a:pt x="0" y="41972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19200" y="2279776"/>
            <a:ext cx="3276600" cy="4197350"/>
          </a:xfrm>
          <a:custGeom>
            <a:avLst/>
            <a:gdLst/>
            <a:ahLst/>
            <a:cxnLst/>
            <a:rect l="l" t="t" r="r" b="b"/>
            <a:pathLst>
              <a:path w="3276600" h="4197350">
                <a:moveTo>
                  <a:pt x="0" y="4197223"/>
                </a:moveTo>
                <a:lnTo>
                  <a:pt x="3276600" y="4197223"/>
                </a:lnTo>
                <a:lnTo>
                  <a:pt x="3276600" y="0"/>
                </a:lnTo>
                <a:lnTo>
                  <a:pt x="0" y="0"/>
                </a:lnTo>
                <a:lnTo>
                  <a:pt x="0" y="41972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95800" y="2279776"/>
            <a:ext cx="2247900" cy="4197350"/>
          </a:xfrm>
          <a:custGeom>
            <a:avLst/>
            <a:gdLst/>
            <a:ahLst/>
            <a:cxnLst/>
            <a:rect l="l" t="t" r="r" b="b"/>
            <a:pathLst>
              <a:path w="2247900" h="4197350">
                <a:moveTo>
                  <a:pt x="0" y="4197223"/>
                </a:moveTo>
                <a:lnTo>
                  <a:pt x="2247900" y="4197223"/>
                </a:lnTo>
                <a:lnTo>
                  <a:pt x="2247900" y="0"/>
                </a:lnTo>
                <a:lnTo>
                  <a:pt x="0" y="0"/>
                </a:lnTo>
                <a:lnTo>
                  <a:pt x="0" y="41972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43700" y="2279776"/>
            <a:ext cx="2247900" cy="4197350"/>
          </a:xfrm>
          <a:custGeom>
            <a:avLst/>
            <a:gdLst/>
            <a:ahLst/>
            <a:cxnLst/>
            <a:rect l="l" t="t" r="r" b="b"/>
            <a:pathLst>
              <a:path w="2247900" h="4197350">
                <a:moveTo>
                  <a:pt x="0" y="4197223"/>
                </a:moveTo>
                <a:lnTo>
                  <a:pt x="2247900" y="4197223"/>
                </a:lnTo>
                <a:lnTo>
                  <a:pt x="2247900" y="0"/>
                </a:lnTo>
                <a:lnTo>
                  <a:pt x="0" y="0"/>
                </a:lnTo>
                <a:lnTo>
                  <a:pt x="0" y="4197223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9200" y="1202055"/>
            <a:ext cx="0" cy="5281295"/>
          </a:xfrm>
          <a:custGeom>
            <a:avLst/>
            <a:gdLst/>
            <a:ahLst/>
            <a:cxnLst/>
            <a:rect l="l" t="t" r="r" b="b"/>
            <a:pathLst>
              <a:path h="5281295">
                <a:moveTo>
                  <a:pt x="0" y="0"/>
                </a:moveTo>
                <a:lnTo>
                  <a:pt x="0" y="52812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95800" y="1202055"/>
            <a:ext cx="0" cy="5281295"/>
          </a:xfrm>
          <a:custGeom>
            <a:avLst/>
            <a:gdLst/>
            <a:ahLst/>
            <a:cxnLst/>
            <a:rect l="l" t="t" r="r" b="b"/>
            <a:pathLst>
              <a:path h="5281295">
                <a:moveTo>
                  <a:pt x="0" y="0"/>
                </a:moveTo>
                <a:lnTo>
                  <a:pt x="0" y="52812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43700" y="1202055"/>
            <a:ext cx="0" cy="5281295"/>
          </a:xfrm>
          <a:custGeom>
            <a:avLst/>
            <a:gdLst/>
            <a:ahLst/>
            <a:cxnLst/>
            <a:rect l="l" t="t" r="r" b="b"/>
            <a:pathLst>
              <a:path h="5281295">
                <a:moveTo>
                  <a:pt x="0" y="0"/>
                </a:moveTo>
                <a:lnTo>
                  <a:pt x="0" y="52812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8450" y="1480947"/>
            <a:ext cx="8699500" cy="0"/>
          </a:xfrm>
          <a:custGeom>
            <a:avLst/>
            <a:gdLst/>
            <a:ahLst/>
            <a:cxnLst/>
            <a:rect l="l" t="t" r="r" b="b"/>
            <a:pathLst>
              <a:path w="8699500">
                <a:moveTo>
                  <a:pt x="0" y="0"/>
                </a:moveTo>
                <a:lnTo>
                  <a:pt x="8699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8450" y="2279776"/>
            <a:ext cx="8699500" cy="0"/>
          </a:xfrm>
          <a:custGeom>
            <a:avLst/>
            <a:gdLst/>
            <a:ahLst/>
            <a:cxnLst/>
            <a:rect l="l" t="t" r="r" b="b"/>
            <a:pathLst>
              <a:path w="8699500">
                <a:moveTo>
                  <a:pt x="0" y="0"/>
                </a:moveTo>
                <a:lnTo>
                  <a:pt x="8699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00" y="1202055"/>
            <a:ext cx="0" cy="5281295"/>
          </a:xfrm>
          <a:custGeom>
            <a:avLst/>
            <a:gdLst/>
            <a:ahLst/>
            <a:cxnLst/>
            <a:rect l="l" t="t" r="r" b="b"/>
            <a:pathLst>
              <a:path h="5281295">
                <a:moveTo>
                  <a:pt x="0" y="0"/>
                </a:moveTo>
                <a:lnTo>
                  <a:pt x="0" y="52812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91600" y="1202055"/>
            <a:ext cx="0" cy="5281295"/>
          </a:xfrm>
          <a:custGeom>
            <a:avLst/>
            <a:gdLst/>
            <a:ahLst/>
            <a:cxnLst/>
            <a:rect l="l" t="t" r="r" b="b"/>
            <a:pathLst>
              <a:path h="5281295">
                <a:moveTo>
                  <a:pt x="0" y="0"/>
                </a:moveTo>
                <a:lnTo>
                  <a:pt x="0" y="52812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8450" y="1208405"/>
            <a:ext cx="8699500" cy="0"/>
          </a:xfrm>
          <a:custGeom>
            <a:avLst/>
            <a:gdLst/>
            <a:ahLst/>
            <a:cxnLst/>
            <a:rect l="l" t="t" r="r" b="b"/>
            <a:pathLst>
              <a:path w="8699500">
                <a:moveTo>
                  <a:pt x="0" y="0"/>
                </a:moveTo>
                <a:lnTo>
                  <a:pt x="8699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8450" y="6477000"/>
            <a:ext cx="8699500" cy="0"/>
          </a:xfrm>
          <a:custGeom>
            <a:avLst/>
            <a:gdLst/>
            <a:ahLst/>
            <a:cxnLst/>
            <a:rect l="l" t="t" r="r" b="b"/>
            <a:pathLst>
              <a:path w="8699500">
                <a:moveTo>
                  <a:pt x="0" y="0"/>
                </a:moveTo>
                <a:lnTo>
                  <a:pt x="8699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95096" y="1261744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58695" y="1261744"/>
            <a:ext cx="12001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ELA 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n</a:t>
            </a:r>
            <a:r>
              <a:rPr sz="1600" b="1" spc="-5" dirty="0">
                <a:latin typeface="Calibri"/>
                <a:cs typeface="Calibri"/>
              </a:rPr>
              <a:t>d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M</a:t>
            </a:r>
            <a:r>
              <a:rPr sz="1600" b="1" spc="-20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93614" y="1261744"/>
            <a:ext cx="65468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Science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79640" y="1261744"/>
            <a:ext cx="11798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spc="0" dirty="0">
                <a:latin typeface="Calibri"/>
                <a:cs typeface="Calibri"/>
              </a:rPr>
              <a:t>o</a:t>
            </a:r>
            <a:r>
              <a:rPr sz="1600" b="1" dirty="0">
                <a:latin typeface="Calibri"/>
                <a:cs typeface="Calibri"/>
              </a:rPr>
              <a:t>c</a:t>
            </a:r>
            <a:r>
              <a:rPr sz="1600" b="1" spc="-5" dirty="0">
                <a:latin typeface="Calibri"/>
                <a:cs typeface="Calibri"/>
              </a:rPr>
              <a:t>i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l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Studies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9772" y="1588135"/>
            <a:ext cx="38608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3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07007" y="1665858"/>
            <a:ext cx="2303780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0736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LEA</a:t>
            </a:r>
            <a:r>
              <a:rPr sz="1600" spc="-5" dirty="0">
                <a:latin typeface="Calibri"/>
                <a:cs typeface="Calibri"/>
              </a:rPr>
              <a:t>P</a:t>
            </a:r>
            <a:r>
              <a:rPr sz="1600" dirty="0">
                <a:latin typeface="Calibri"/>
                <a:cs typeface="Calibri"/>
              </a:rPr>
              <a:t> a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LEAP 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5" dirty="0">
                <a:latin typeface="Calibri"/>
                <a:cs typeface="Calibri"/>
              </a:rPr>
              <a:t>x</a:t>
            </a:r>
            <a:r>
              <a:rPr sz="1600" i="1" spc="-5" dirty="0">
                <a:latin typeface="Calibri"/>
                <a:cs typeface="Calibri"/>
              </a:rPr>
              <a:t>clu</a:t>
            </a:r>
            <a:r>
              <a:rPr sz="1600" i="1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iv</a:t>
            </a:r>
            <a:r>
              <a:rPr sz="1600" i="1" dirty="0">
                <a:latin typeface="Calibri"/>
                <a:cs typeface="Calibri"/>
              </a:rPr>
              <a:t>e</a:t>
            </a:r>
            <a:r>
              <a:rPr sz="1600" i="1" spc="-5" dirty="0">
                <a:latin typeface="Calibri"/>
                <a:cs typeface="Calibri"/>
              </a:rPr>
              <a:t>ly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spc="-100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R</a:t>
            </a:r>
            <a:r>
              <a:rPr sz="1600" i="1" spc="-10" dirty="0">
                <a:latin typeface="Calibri"/>
                <a:cs typeface="Calibri"/>
              </a:rPr>
              <a:t>C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ques</a:t>
            </a:r>
            <a:r>
              <a:rPr sz="1600" i="1" spc="-5" dirty="0">
                <a:latin typeface="Calibri"/>
                <a:cs typeface="Calibri"/>
              </a:rPr>
              <a:t>ti</a:t>
            </a:r>
            <a:r>
              <a:rPr sz="1600" i="1" spc="-10" dirty="0">
                <a:latin typeface="Calibri"/>
                <a:cs typeface="Calibri"/>
              </a:rPr>
              <a:t>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77765" y="1665858"/>
            <a:ext cx="12858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26300" y="1665858"/>
            <a:ext cx="12858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9772" y="2463292"/>
            <a:ext cx="38608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3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325" algn="ctr">
              <a:lnSpc>
                <a:spcPct val="100000"/>
              </a:lnSpc>
            </a:pPr>
            <a:r>
              <a:rPr spc="-10" dirty="0"/>
              <a:t>L</a:t>
            </a:r>
            <a:r>
              <a:rPr spc="-15" dirty="0"/>
              <a:t>E</a:t>
            </a:r>
            <a:r>
              <a:rPr spc="-5" dirty="0"/>
              <a:t>AP</a:t>
            </a:r>
            <a:r>
              <a:rPr spc="10" dirty="0"/>
              <a:t> </a:t>
            </a:r>
            <a:r>
              <a:rPr spc="-10" dirty="0"/>
              <a:t>202</a:t>
            </a:r>
            <a:r>
              <a:rPr spc="-5" dirty="0"/>
              <a:t>5</a:t>
            </a:r>
          </a:p>
          <a:p>
            <a:pPr marL="12700" marR="40005">
              <a:lnSpc>
                <a:spcPct val="100000"/>
              </a:lnSpc>
              <a:spcBef>
                <a:spcPts val="1200"/>
              </a:spcBef>
            </a:pPr>
            <a:r>
              <a:rPr b="1" i="1" spc="-10" dirty="0">
                <a:latin typeface="Calibri"/>
                <a:cs typeface="Calibri"/>
              </a:rPr>
              <a:t>Goal</a:t>
            </a:r>
            <a:r>
              <a:rPr i="1" spc="-5" dirty="0">
                <a:latin typeface="Calibri"/>
                <a:cs typeface="Calibri"/>
              </a:rPr>
              <a:t>:</a:t>
            </a:r>
            <a:r>
              <a:rPr i="1" spc="10" dirty="0">
                <a:latin typeface="Calibri"/>
                <a:cs typeface="Calibri"/>
              </a:rPr>
              <a:t> </a:t>
            </a:r>
            <a:r>
              <a:rPr i="1" spc="-15" dirty="0">
                <a:latin typeface="Calibri"/>
                <a:cs typeface="Calibri"/>
              </a:rPr>
              <a:t>C</a:t>
            </a:r>
            <a:r>
              <a:rPr i="1" spc="-10" dirty="0">
                <a:latin typeface="Calibri"/>
                <a:cs typeface="Calibri"/>
              </a:rPr>
              <a:t>o</a:t>
            </a:r>
            <a:r>
              <a:rPr i="1" spc="-15" dirty="0">
                <a:latin typeface="Calibri"/>
                <a:cs typeface="Calibri"/>
              </a:rPr>
              <a:t>n</a:t>
            </a:r>
            <a:r>
              <a:rPr i="1" spc="-5" dirty="0">
                <a:latin typeface="Calibri"/>
                <a:cs typeface="Calibri"/>
              </a:rPr>
              <a:t>s</a:t>
            </a:r>
            <a:r>
              <a:rPr i="1" spc="5" dirty="0">
                <a:latin typeface="Calibri"/>
                <a:cs typeface="Calibri"/>
              </a:rPr>
              <a:t>i</a:t>
            </a:r>
            <a:r>
              <a:rPr i="1" spc="-15" dirty="0">
                <a:latin typeface="Calibri"/>
                <a:cs typeface="Calibri"/>
              </a:rPr>
              <a:t>st</a:t>
            </a:r>
            <a:r>
              <a:rPr i="1" spc="-5" dirty="0">
                <a:latin typeface="Calibri"/>
                <a:cs typeface="Calibri"/>
              </a:rPr>
              <a:t>e</a:t>
            </a:r>
            <a:r>
              <a:rPr i="1" spc="-20" dirty="0">
                <a:latin typeface="Calibri"/>
                <a:cs typeface="Calibri"/>
              </a:rPr>
              <a:t>n</a:t>
            </a:r>
            <a:r>
              <a:rPr i="1" spc="-5" dirty="0">
                <a:latin typeface="Calibri"/>
                <a:cs typeface="Calibri"/>
              </a:rPr>
              <a:t>t,</a:t>
            </a:r>
            <a:r>
              <a:rPr i="1" spc="1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na</a:t>
            </a:r>
            <a:r>
              <a:rPr i="1" spc="-5" dirty="0">
                <a:latin typeface="Calibri"/>
                <a:cs typeface="Calibri"/>
              </a:rPr>
              <a:t>t</a:t>
            </a:r>
            <a:r>
              <a:rPr i="1" spc="5" dirty="0">
                <a:latin typeface="Calibri"/>
                <a:cs typeface="Calibri"/>
              </a:rPr>
              <a:t>i</a:t>
            </a:r>
            <a:r>
              <a:rPr i="1" spc="-10" dirty="0">
                <a:latin typeface="Calibri"/>
                <a:cs typeface="Calibri"/>
              </a:rPr>
              <a:t>o</a:t>
            </a:r>
            <a:r>
              <a:rPr i="1" spc="-15" dirty="0">
                <a:latin typeface="Calibri"/>
                <a:cs typeface="Calibri"/>
              </a:rPr>
              <a:t>n</a:t>
            </a:r>
            <a:r>
              <a:rPr i="1" spc="-10" dirty="0">
                <a:latin typeface="Calibri"/>
                <a:cs typeface="Calibri"/>
              </a:rPr>
              <a:t>a</a:t>
            </a:r>
            <a:r>
              <a:rPr i="1" dirty="0">
                <a:latin typeface="Calibri"/>
                <a:cs typeface="Calibri"/>
              </a:rPr>
              <a:t>l</a:t>
            </a:r>
            <a:r>
              <a:rPr i="1" spc="5" dirty="0">
                <a:latin typeface="Calibri"/>
                <a:cs typeface="Calibri"/>
              </a:rPr>
              <a:t>l</a:t>
            </a:r>
            <a:r>
              <a:rPr i="1" spc="-5" dirty="0">
                <a:latin typeface="Calibri"/>
                <a:cs typeface="Calibri"/>
              </a:rPr>
              <a:t>y </a:t>
            </a:r>
            <a:r>
              <a:rPr i="1" spc="-25" dirty="0">
                <a:latin typeface="Calibri"/>
                <a:cs typeface="Calibri"/>
              </a:rPr>
              <a:t>c</a:t>
            </a:r>
            <a:r>
              <a:rPr i="1" spc="-10" dirty="0">
                <a:latin typeface="Calibri"/>
                <a:cs typeface="Calibri"/>
              </a:rPr>
              <a:t>omp</a:t>
            </a:r>
            <a:r>
              <a:rPr i="1" spc="-15" dirty="0">
                <a:latin typeface="Calibri"/>
                <a:cs typeface="Calibri"/>
              </a:rPr>
              <a:t>a</a:t>
            </a:r>
            <a:r>
              <a:rPr i="1" spc="-5" dirty="0">
                <a:latin typeface="Calibri"/>
                <a:cs typeface="Calibri"/>
              </a:rPr>
              <a:t>rable</a:t>
            </a:r>
            <a:r>
              <a:rPr i="1" spc="35" dirty="0">
                <a:latin typeface="Calibri"/>
                <a:cs typeface="Calibri"/>
              </a:rPr>
              <a:t> </a:t>
            </a:r>
            <a:r>
              <a:rPr i="1" spc="-15" dirty="0">
                <a:latin typeface="Calibri"/>
                <a:cs typeface="Calibri"/>
              </a:rPr>
              <a:t>t</a:t>
            </a:r>
            <a:r>
              <a:rPr i="1" spc="-5" dirty="0">
                <a:latin typeface="Calibri"/>
                <a:cs typeface="Calibri"/>
              </a:rPr>
              <a:t>e</a:t>
            </a:r>
            <a:r>
              <a:rPr i="1" spc="-15" dirty="0">
                <a:latin typeface="Calibri"/>
                <a:cs typeface="Calibri"/>
              </a:rPr>
              <a:t>s</a:t>
            </a:r>
            <a:r>
              <a:rPr i="1" spc="-5" dirty="0">
                <a:latin typeface="Calibri"/>
                <a:cs typeface="Calibri"/>
              </a:rPr>
              <a:t>ts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t</a:t>
            </a:r>
            <a:r>
              <a:rPr i="1" spc="-10" dirty="0">
                <a:latin typeface="Calibri"/>
                <a:cs typeface="Calibri"/>
              </a:rPr>
              <a:t>h</a:t>
            </a:r>
            <a:r>
              <a:rPr i="1" spc="-15" dirty="0">
                <a:latin typeface="Calibri"/>
                <a:cs typeface="Calibri"/>
              </a:rPr>
              <a:t>a</a:t>
            </a:r>
            <a:r>
              <a:rPr i="1" spc="-5" dirty="0">
                <a:latin typeface="Calibri"/>
                <a:cs typeface="Calibri"/>
              </a:rPr>
              <a:t>t</a:t>
            </a:r>
            <a:r>
              <a:rPr i="1"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he</a:t>
            </a:r>
            <a:r>
              <a:rPr i="1" dirty="0">
                <a:latin typeface="Calibri"/>
                <a:cs typeface="Calibri"/>
              </a:rPr>
              <a:t>l</a:t>
            </a:r>
            <a:r>
              <a:rPr i="1" spc="-5" dirty="0">
                <a:latin typeface="Calibri"/>
                <a:cs typeface="Calibri"/>
              </a:rPr>
              <a:t>p</a:t>
            </a:r>
            <a:r>
              <a:rPr i="1" spc="-10" dirty="0">
                <a:latin typeface="Calibri"/>
                <a:cs typeface="Calibri"/>
              </a:rPr>
              <a:t> di</a:t>
            </a:r>
            <a:r>
              <a:rPr i="1" spc="-15" dirty="0">
                <a:latin typeface="Calibri"/>
                <a:cs typeface="Calibri"/>
              </a:rPr>
              <a:t>s</a:t>
            </a:r>
            <a:r>
              <a:rPr i="1" spc="-5" dirty="0">
                <a:latin typeface="Calibri"/>
                <a:cs typeface="Calibri"/>
              </a:rPr>
              <a:t>tr</a:t>
            </a:r>
            <a:r>
              <a:rPr i="1" dirty="0">
                <a:latin typeface="Calibri"/>
                <a:cs typeface="Calibri"/>
              </a:rPr>
              <a:t>i</a:t>
            </a:r>
            <a:r>
              <a:rPr i="1" spc="-5" dirty="0">
                <a:latin typeface="Calibri"/>
                <a:cs typeface="Calibri"/>
              </a:rPr>
              <a:t>cts r</a:t>
            </a:r>
            <a:r>
              <a:rPr i="1" dirty="0">
                <a:latin typeface="Calibri"/>
                <a:cs typeface="Calibri"/>
              </a:rPr>
              <a:t>e</a:t>
            </a:r>
            <a:r>
              <a:rPr i="1" spc="-10" dirty="0">
                <a:latin typeface="Calibri"/>
                <a:cs typeface="Calibri"/>
              </a:rPr>
              <a:t>d</a:t>
            </a:r>
            <a:r>
              <a:rPr i="1" spc="-15" dirty="0">
                <a:latin typeface="Calibri"/>
                <a:cs typeface="Calibri"/>
              </a:rPr>
              <a:t>u</a:t>
            </a:r>
            <a:r>
              <a:rPr i="1" spc="-25" dirty="0">
                <a:latin typeface="Calibri"/>
                <a:cs typeface="Calibri"/>
              </a:rPr>
              <a:t>c</a:t>
            </a:r>
            <a:r>
              <a:rPr i="1" spc="-5" dirty="0">
                <a:latin typeface="Calibri"/>
                <a:cs typeface="Calibri"/>
              </a:rPr>
              <a:t>e</a:t>
            </a:r>
            <a:r>
              <a:rPr i="1" spc="10" dirty="0">
                <a:latin typeface="Calibri"/>
                <a:cs typeface="Calibri"/>
              </a:rPr>
              <a:t> </a:t>
            </a:r>
            <a:r>
              <a:rPr i="1" spc="-15" dirty="0">
                <a:latin typeface="Calibri"/>
                <a:cs typeface="Calibri"/>
              </a:rPr>
              <a:t>t</a:t>
            </a:r>
            <a:r>
              <a:rPr i="1" spc="-5" dirty="0">
                <a:latin typeface="Calibri"/>
                <a:cs typeface="Calibri"/>
              </a:rPr>
              <a:t>e</a:t>
            </a:r>
            <a:r>
              <a:rPr i="1" spc="-15" dirty="0">
                <a:latin typeface="Calibri"/>
                <a:cs typeface="Calibri"/>
              </a:rPr>
              <a:t>s</a:t>
            </a:r>
            <a:r>
              <a:rPr i="1" spc="-5" dirty="0">
                <a:latin typeface="Calibri"/>
                <a:cs typeface="Calibri"/>
              </a:rPr>
              <a:t>ti</a:t>
            </a:r>
            <a:r>
              <a:rPr i="1" spc="-10" dirty="0">
                <a:latin typeface="Calibri"/>
                <a:cs typeface="Calibri"/>
              </a:rPr>
              <a:t>n</a:t>
            </a:r>
            <a:r>
              <a:rPr i="1" spc="-5" dirty="0">
                <a:latin typeface="Calibri"/>
                <a:cs typeface="Calibri"/>
              </a:rPr>
              <a:t>g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t</a:t>
            </a:r>
            <a:r>
              <a:rPr i="1" spc="-10" dirty="0">
                <a:latin typeface="Calibri"/>
                <a:cs typeface="Calibri"/>
              </a:rPr>
              <a:t>hro</a:t>
            </a:r>
            <a:r>
              <a:rPr i="1" spc="-15" dirty="0">
                <a:latin typeface="Calibri"/>
                <a:cs typeface="Calibri"/>
              </a:rPr>
              <a:t>u</a:t>
            </a:r>
            <a:r>
              <a:rPr i="1" spc="-10" dirty="0">
                <a:latin typeface="Calibri"/>
                <a:cs typeface="Calibri"/>
              </a:rPr>
              <a:t>g</a:t>
            </a:r>
            <a:r>
              <a:rPr i="1" spc="-5" dirty="0">
                <a:latin typeface="Calibri"/>
                <a:cs typeface="Calibri"/>
              </a:rPr>
              <a:t>h</a:t>
            </a:r>
            <a:r>
              <a:rPr i="1" spc="3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f</a:t>
            </a:r>
            <a:r>
              <a:rPr i="1" spc="-10" dirty="0">
                <a:latin typeface="Calibri"/>
                <a:cs typeface="Calibri"/>
              </a:rPr>
              <a:t>orma</a:t>
            </a:r>
            <a:r>
              <a:rPr i="1" spc="-5" dirty="0">
                <a:latin typeface="Calibri"/>
                <a:cs typeface="Calibri"/>
              </a:rPr>
              <a:t>tive </a:t>
            </a:r>
            <a:r>
              <a:rPr i="1" spc="-25" dirty="0">
                <a:latin typeface="Calibri"/>
                <a:cs typeface="Calibri"/>
              </a:rPr>
              <a:t>t</a:t>
            </a:r>
            <a:r>
              <a:rPr i="1" spc="-10" dirty="0">
                <a:latin typeface="Calibri"/>
                <a:cs typeface="Calibri"/>
              </a:rPr>
              <a:t>oo</a:t>
            </a:r>
            <a:r>
              <a:rPr i="1" spc="-5" dirty="0">
                <a:latin typeface="Calibri"/>
                <a:cs typeface="Calibri"/>
              </a:rPr>
              <a:t>l</a:t>
            </a:r>
            <a:r>
              <a:rPr i="1" spc="-10" dirty="0">
                <a:latin typeface="Calibri"/>
                <a:cs typeface="Calibri"/>
              </a:rPr>
              <a:t>s.</a:t>
            </a:r>
          </a:p>
          <a:p>
            <a:pPr marL="57785">
              <a:lnSpc>
                <a:spcPct val="100000"/>
              </a:lnSpc>
              <a:spcBef>
                <a:spcPts val="1200"/>
              </a:spcBef>
            </a:pPr>
            <a:r>
              <a:rPr b="1" i="1" spc="-15" dirty="0">
                <a:latin typeface="Calibri"/>
                <a:cs typeface="Calibri"/>
              </a:rPr>
              <a:t>I</a:t>
            </a:r>
            <a:r>
              <a:rPr b="1" i="1" spc="-5" dirty="0">
                <a:latin typeface="Calibri"/>
                <a:cs typeface="Calibri"/>
              </a:rPr>
              <a:t>mpro</a:t>
            </a:r>
            <a:r>
              <a:rPr b="1" i="1" spc="-15" dirty="0">
                <a:latin typeface="Calibri"/>
                <a:cs typeface="Calibri"/>
              </a:rPr>
              <a:t>v</a:t>
            </a:r>
            <a:r>
              <a:rPr b="1" i="1" spc="-10" dirty="0">
                <a:latin typeface="Calibri"/>
                <a:cs typeface="Calibri"/>
              </a:rPr>
              <a:t>em</a:t>
            </a:r>
            <a:r>
              <a:rPr b="1" i="1" spc="-15" dirty="0">
                <a:latin typeface="Calibri"/>
                <a:cs typeface="Calibri"/>
              </a:rPr>
              <a:t>e</a:t>
            </a:r>
            <a:r>
              <a:rPr b="1" i="1" spc="-20" dirty="0">
                <a:latin typeface="Calibri"/>
                <a:cs typeface="Calibri"/>
              </a:rPr>
              <a:t>n</a:t>
            </a:r>
            <a:r>
              <a:rPr b="1" i="1" spc="-5" dirty="0">
                <a:latin typeface="Calibri"/>
                <a:cs typeface="Calibri"/>
              </a:rPr>
              <a:t>t</a:t>
            </a:r>
            <a:r>
              <a:rPr b="1" i="1" spc="-10" dirty="0">
                <a:latin typeface="Calibri"/>
                <a:cs typeface="Calibri"/>
              </a:rPr>
              <a:t>s</a:t>
            </a:r>
            <a:r>
              <a:rPr i="1" spc="-5" dirty="0">
                <a:latin typeface="Calibri"/>
                <a:cs typeface="Calibri"/>
              </a:rPr>
              <a:t>:</a:t>
            </a:r>
          </a:p>
          <a:p>
            <a:pPr marL="299085" indent="-172720">
              <a:lnSpc>
                <a:spcPts val="1914"/>
              </a:lnSpc>
              <a:spcBef>
                <a:spcPts val="10"/>
              </a:spcBef>
              <a:buFont typeface="Arial"/>
              <a:buChar char="•"/>
              <a:tabLst>
                <a:tab pos="299720" algn="l"/>
              </a:tabLst>
            </a:pPr>
            <a:r>
              <a:rPr spc="-10" dirty="0"/>
              <a:t>Cons</a:t>
            </a:r>
            <a:r>
              <a:rPr dirty="0"/>
              <a:t>i</a:t>
            </a:r>
            <a:r>
              <a:rPr spc="-20" dirty="0"/>
              <a:t>s</a:t>
            </a:r>
            <a:r>
              <a:rPr spc="-15" dirty="0"/>
              <a:t>t</a:t>
            </a:r>
            <a:r>
              <a:rPr spc="-5" dirty="0"/>
              <a:t>e</a:t>
            </a:r>
            <a:r>
              <a:rPr spc="-20" dirty="0"/>
              <a:t>n</a:t>
            </a:r>
            <a:r>
              <a:rPr spc="-5" dirty="0"/>
              <a:t>t</a:t>
            </a:r>
            <a:r>
              <a:rPr spc="-15" dirty="0"/>
              <a:t> </a:t>
            </a:r>
            <a:r>
              <a:rPr spc="-5" dirty="0"/>
              <a:t>wi</a:t>
            </a:r>
            <a:r>
              <a:rPr dirty="0"/>
              <a:t>t</a:t>
            </a:r>
            <a:r>
              <a:rPr spc="-5" dirty="0"/>
              <a:t>h </a:t>
            </a:r>
            <a:r>
              <a:rPr spc="-10" dirty="0"/>
              <a:t>q</a:t>
            </a:r>
            <a:r>
              <a:rPr spc="-5" dirty="0"/>
              <a:t>ue</a:t>
            </a:r>
            <a:r>
              <a:rPr spc="-20" dirty="0"/>
              <a:t>s</a:t>
            </a:r>
            <a:r>
              <a:rPr spc="-5" dirty="0"/>
              <a:t>ti</a:t>
            </a:r>
            <a:r>
              <a:rPr spc="-10" dirty="0"/>
              <a:t>o</a:t>
            </a:r>
            <a:r>
              <a:rPr spc="-5" dirty="0"/>
              <a:t>n</a:t>
            </a:r>
            <a:r>
              <a:rPr spc="-15" dirty="0"/>
              <a:t> </a:t>
            </a:r>
            <a:r>
              <a:rPr spc="-5" dirty="0"/>
              <a:t>types</a:t>
            </a:r>
            <a:r>
              <a:rPr spc="20" dirty="0"/>
              <a:t> </a:t>
            </a:r>
            <a:r>
              <a:rPr spc="-5" dirty="0"/>
              <a:t>and</a:t>
            </a:r>
          </a:p>
          <a:p>
            <a:pPr marL="299085">
              <a:lnSpc>
                <a:spcPts val="1914"/>
              </a:lnSpc>
            </a:pPr>
            <a:r>
              <a:rPr spc="-15" dirty="0"/>
              <a:t>r</a:t>
            </a:r>
            <a:r>
              <a:rPr spc="-5" dirty="0"/>
              <a:t>ig</a:t>
            </a:r>
            <a:r>
              <a:rPr spc="-15" dirty="0"/>
              <a:t>o</a:t>
            </a:r>
            <a:r>
              <a:rPr spc="-5" dirty="0"/>
              <a:t>r</a:t>
            </a:r>
            <a:r>
              <a:rPr spc="10" dirty="0"/>
              <a:t> </a:t>
            </a:r>
            <a:r>
              <a:rPr spc="-10" dirty="0"/>
              <a:t>f</a:t>
            </a:r>
            <a:r>
              <a:rPr spc="-30" dirty="0"/>
              <a:t>r</a:t>
            </a:r>
            <a:r>
              <a:rPr spc="-10" dirty="0"/>
              <a:t>o</a:t>
            </a:r>
            <a:r>
              <a:rPr spc="-5" dirty="0"/>
              <a:t>m</a:t>
            </a:r>
            <a:r>
              <a:rPr dirty="0"/>
              <a:t> </a:t>
            </a:r>
            <a:r>
              <a:rPr spc="-15" dirty="0"/>
              <a:t>201</a:t>
            </a:r>
            <a:r>
              <a:rPr spc="-5" dirty="0"/>
              <a:t>4-</a:t>
            </a:r>
            <a:r>
              <a:rPr spc="-15" dirty="0"/>
              <a:t>20</a:t>
            </a:r>
            <a:r>
              <a:rPr dirty="0"/>
              <a:t>1</a:t>
            </a:r>
            <a:r>
              <a:rPr spc="-5" dirty="0"/>
              <a:t>5</a:t>
            </a:r>
          </a:p>
          <a:p>
            <a:pPr marL="299085" marR="65405" indent="-172720">
              <a:lnSpc>
                <a:spcPts val="1910"/>
              </a:lnSpc>
              <a:spcBef>
                <a:spcPts val="80"/>
              </a:spcBef>
              <a:buFont typeface="Arial"/>
              <a:buChar char="•"/>
              <a:tabLst>
                <a:tab pos="299720" algn="l"/>
              </a:tabLst>
            </a:pPr>
            <a:r>
              <a:rPr spc="-5" dirty="0"/>
              <a:t>I</a:t>
            </a:r>
            <a:r>
              <a:rPr spc="-10" dirty="0"/>
              <a:t>ncl</a:t>
            </a:r>
            <a:r>
              <a:rPr dirty="0"/>
              <a:t>u</a:t>
            </a:r>
            <a:r>
              <a:rPr spc="-10" dirty="0"/>
              <a:t>d</a:t>
            </a:r>
            <a:r>
              <a:rPr spc="-5" dirty="0"/>
              <a:t>e</a:t>
            </a:r>
            <a:r>
              <a:rPr spc="-15" dirty="0"/>
              <a:t> </a:t>
            </a:r>
            <a:r>
              <a:rPr spc="-5" dirty="0"/>
              <a:t>a</a:t>
            </a:r>
            <a:r>
              <a:rPr dirty="0"/>
              <a:t>l</a:t>
            </a:r>
            <a:r>
              <a:rPr spc="-5" dirty="0"/>
              <a:t>igned</a:t>
            </a:r>
            <a:r>
              <a:rPr spc="-30" dirty="0"/>
              <a:t> </a:t>
            </a:r>
            <a:r>
              <a:rPr spc="-10" dirty="0"/>
              <a:t>d</a:t>
            </a:r>
            <a:r>
              <a:rPr dirty="0"/>
              <a:t>i</a:t>
            </a:r>
            <a:r>
              <a:rPr spc="-5" dirty="0"/>
              <a:t>a</a:t>
            </a:r>
            <a:r>
              <a:rPr dirty="0"/>
              <a:t>g</a:t>
            </a:r>
            <a:r>
              <a:rPr spc="-10" dirty="0"/>
              <a:t>no</a:t>
            </a:r>
            <a:r>
              <a:rPr spc="-20" dirty="0"/>
              <a:t>s</a:t>
            </a:r>
            <a:r>
              <a:rPr spc="-5" dirty="0"/>
              <a:t>tic</a:t>
            </a:r>
            <a:r>
              <a:rPr spc="-10" dirty="0"/>
              <a:t> </a:t>
            </a:r>
            <a:r>
              <a:rPr spc="-5" dirty="0"/>
              <a:t>and </a:t>
            </a:r>
            <a:r>
              <a:rPr spc="-40" dirty="0"/>
              <a:t>f</a:t>
            </a:r>
            <a:r>
              <a:rPr spc="-10" dirty="0"/>
              <a:t>o</a:t>
            </a:r>
            <a:r>
              <a:rPr spc="-15" dirty="0"/>
              <a:t>r</a:t>
            </a:r>
            <a:r>
              <a:rPr spc="-5" dirty="0"/>
              <a:t>m</a:t>
            </a:r>
            <a:r>
              <a:rPr spc="-20" dirty="0"/>
              <a:t>a</a:t>
            </a:r>
            <a:r>
              <a:rPr spc="-5" dirty="0"/>
              <a:t>ti</a:t>
            </a:r>
            <a:r>
              <a:rPr spc="-20" dirty="0"/>
              <a:t>v</a:t>
            </a:r>
            <a:r>
              <a:rPr spc="-5" dirty="0"/>
              <a:t>e</a:t>
            </a:r>
            <a:r>
              <a:rPr spc="5" dirty="0"/>
              <a:t> </a:t>
            </a:r>
            <a:r>
              <a:rPr spc="-5" dirty="0"/>
              <a:t>assessm</a:t>
            </a:r>
            <a:r>
              <a:rPr spc="-10" dirty="0"/>
              <a:t>e</a:t>
            </a:r>
            <a:r>
              <a:rPr spc="-20" dirty="0"/>
              <a:t>n</a:t>
            </a:r>
            <a:r>
              <a:rPr spc="-5" dirty="0"/>
              <a:t>ts</a:t>
            </a:r>
            <a:r>
              <a:rPr spc="5" dirty="0"/>
              <a:t> </a:t>
            </a:r>
            <a:r>
              <a:rPr spc="-5" dirty="0"/>
              <a:t>in</a:t>
            </a:r>
            <a:r>
              <a:rPr spc="-15" dirty="0"/>
              <a:t> </a:t>
            </a:r>
            <a:r>
              <a:rPr spc="-5" dirty="0"/>
              <a:t>a</a:t>
            </a:r>
            <a:r>
              <a:rPr dirty="0"/>
              <a:t>l</a:t>
            </a:r>
            <a:r>
              <a:rPr spc="-5" dirty="0"/>
              <a:t>l</a:t>
            </a:r>
            <a:r>
              <a:rPr spc="-10" dirty="0"/>
              <a:t> </a:t>
            </a:r>
            <a:r>
              <a:rPr spc="-5" dirty="0"/>
              <a:t>g</a:t>
            </a:r>
            <a:r>
              <a:rPr spc="-45" dirty="0"/>
              <a:t>r</a:t>
            </a:r>
            <a:r>
              <a:rPr spc="-5" dirty="0"/>
              <a:t>ades</a:t>
            </a:r>
          </a:p>
          <a:p>
            <a:pPr marL="299085" marR="201295" indent="-172720">
              <a:lnSpc>
                <a:spcPts val="1910"/>
              </a:lnSpc>
              <a:spcBef>
                <a:spcPts val="20"/>
              </a:spcBef>
              <a:buFont typeface="Arial"/>
              <a:buChar char="•"/>
              <a:tabLst>
                <a:tab pos="299720" algn="l"/>
              </a:tabLst>
            </a:pPr>
            <a:r>
              <a:rPr spc="-15" dirty="0"/>
              <a:t>Q</a:t>
            </a:r>
            <a:r>
              <a:rPr spc="-10" dirty="0"/>
              <a:t>ue</a:t>
            </a:r>
            <a:r>
              <a:rPr spc="-20" dirty="0"/>
              <a:t>s</a:t>
            </a:r>
            <a:r>
              <a:rPr spc="-5" dirty="0"/>
              <a:t>ti</a:t>
            </a:r>
            <a:r>
              <a:rPr spc="-10" dirty="0"/>
              <a:t>on</a:t>
            </a:r>
            <a:r>
              <a:rPr spc="-5" dirty="0"/>
              <a:t>s</a:t>
            </a:r>
            <a:r>
              <a:rPr spc="10" dirty="0"/>
              <a:t> </a:t>
            </a:r>
            <a:r>
              <a:rPr spc="-5" dirty="0"/>
              <a:t>i</a:t>
            </a:r>
            <a:r>
              <a:rPr spc="-10" dirty="0"/>
              <a:t>ncl</a:t>
            </a:r>
            <a:r>
              <a:rPr dirty="0"/>
              <a:t>u</a:t>
            </a:r>
            <a:r>
              <a:rPr spc="-10" dirty="0"/>
              <a:t>d</a:t>
            </a:r>
            <a:r>
              <a:rPr spc="-5" dirty="0"/>
              <a:t>e</a:t>
            </a:r>
            <a:r>
              <a:rPr spc="-30" dirty="0"/>
              <a:t> </a:t>
            </a:r>
            <a:r>
              <a:rPr spc="-5" dirty="0"/>
              <a:t>t</a:t>
            </a:r>
            <a:r>
              <a:rPr spc="-10" dirty="0"/>
              <a:t>hos</a:t>
            </a:r>
            <a:r>
              <a:rPr spc="-5" dirty="0"/>
              <a:t>e</a:t>
            </a:r>
            <a:r>
              <a:rPr spc="20" dirty="0"/>
              <a:t> </a:t>
            </a:r>
            <a:r>
              <a:rPr spc="-5" dirty="0"/>
              <a:t>in</a:t>
            </a:r>
            <a:r>
              <a:rPr spc="-15" dirty="0"/>
              <a:t> </a:t>
            </a:r>
            <a:r>
              <a:rPr spc="-5" dirty="0"/>
              <a:t>which </a:t>
            </a:r>
            <a:r>
              <a:rPr spc="-10" dirty="0"/>
              <a:t>Lou</a:t>
            </a:r>
            <a:r>
              <a:rPr dirty="0"/>
              <a:t>i</a:t>
            </a:r>
            <a:r>
              <a:rPr spc="-10" dirty="0"/>
              <a:t>s</a:t>
            </a:r>
            <a:r>
              <a:rPr spc="-5" dirty="0"/>
              <a:t>iana</a:t>
            </a:r>
            <a:r>
              <a:rPr spc="-25" dirty="0"/>
              <a:t> </a:t>
            </a:r>
            <a:r>
              <a:rPr spc="-5" dirty="0"/>
              <a:t>edu</a:t>
            </a:r>
            <a:r>
              <a:rPr spc="-25" dirty="0"/>
              <a:t>c</a:t>
            </a:r>
            <a:r>
              <a:rPr spc="-15" dirty="0"/>
              <a:t>at</a:t>
            </a:r>
            <a:r>
              <a:rPr spc="-10" dirty="0"/>
              <a:t>o</a:t>
            </a:r>
            <a:r>
              <a:rPr spc="-35" dirty="0"/>
              <a:t>r</a:t>
            </a:r>
            <a:r>
              <a:rPr spc="-5" dirty="0"/>
              <a:t>s</a:t>
            </a:r>
            <a:r>
              <a:rPr spc="5" dirty="0"/>
              <a:t> </a:t>
            </a:r>
            <a:r>
              <a:rPr spc="-10" dirty="0"/>
              <a:t>p</a:t>
            </a:r>
            <a:r>
              <a:rPr spc="-5" dirty="0"/>
              <a:t>a</a:t>
            </a:r>
            <a:r>
              <a:rPr spc="-10" dirty="0"/>
              <a:t>r</a:t>
            </a:r>
            <a:r>
              <a:rPr spc="-5" dirty="0"/>
              <a:t>ticipa</a:t>
            </a:r>
            <a:r>
              <a:rPr spc="-20" dirty="0"/>
              <a:t>t</a:t>
            </a:r>
            <a:r>
              <a:rPr spc="-5" dirty="0"/>
              <a:t>e</a:t>
            </a:r>
            <a:r>
              <a:rPr spc="-30" dirty="0"/>
              <a:t> </a:t>
            </a:r>
            <a:r>
              <a:rPr spc="-5" dirty="0"/>
              <a:t>in</a:t>
            </a:r>
          </a:p>
          <a:p>
            <a:pPr marL="299085">
              <a:lnSpc>
                <a:spcPts val="1860"/>
              </a:lnSpc>
            </a:pPr>
            <a:r>
              <a:rPr spc="-10" dirty="0"/>
              <a:t>d</a:t>
            </a:r>
            <a:r>
              <a:rPr spc="-20" dirty="0"/>
              <a:t>ev</a:t>
            </a:r>
            <a:r>
              <a:rPr spc="-5" dirty="0"/>
              <a:t>elop</a:t>
            </a:r>
            <a:r>
              <a:rPr spc="-15" dirty="0"/>
              <a:t>m</a:t>
            </a:r>
            <a:r>
              <a:rPr spc="-5" dirty="0"/>
              <a:t>e</a:t>
            </a:r>
            <a:r>
              <a:rPr spc="-20" dirty="0"/>
              <a:t>n</a:t>
            </a:r>
            <a:r>
              <a:rPr spc="-5" dirty="0"/>
              <a:t>t</a:t>
            </a:r>
            <a:r>
              <a:rPr spc="25" dirty="0"/>
              <a:t> </a:t>
            </a:r>
            <a:r>
              <a:rPr spc="-5" dirty="0"/>
              <a:t>and</a:t>
            </a:r>
            <a:r>
              <a:rPr spc="-15" dirty="0"/>
              <a:t> </a:t>
            </a:r>
            <a:r>
              <a:rPr spc="-35" dirty="0"/>
              <a:t>r</a:t>
            </a:r>
            <a:r>
              <a:rPr spc="-25" dirty="0"/>
              <a:t>e</a:t>
            </a:r>
            <a:r>
              <a:rPr spc="-5" dirty="0"/>
              <a:t>vi</a:t>
            </a:r>
            <a:r>
              <a:rPr spc="-20" dirty="0"/>
              <a:t>e</a:t>
            </a:r>
            <a:r>
              <a:rPr spc="-5" dirty="0"/>
              <a:t>w</a:t>
            </a:r>
          </a:p>
          <a:p>
            <a:pPr marL="299085" marR="5080" indent="-172720">
              <a:lnSpc>
                <a:spcPct val="99700"/>
              </a:lnSpc>
              <a:spcBef>
                <a:spcPts val="15"/>
              </a:spcBef>
              <a:buFont typeface="Arial"/>
              <a:buChar char="•"/>
              <a:tabLst>
                <a:tab pos="299720" algn="l"/>
              </a:tabLst>
            </a:pPr>
            <a:r>
              <a:rPr spc="-5" dirty="0"/>
              <a:t>N</a:t>
            </a:r>
            <a:r>
              <a:rPr spc="-20" dirty="0"/>
              <a:t>e</a:t>
            </a:r>
            <a:r>
              <a:rPr spc="-5" dirty="0"/>
              <a:t>w</a:t>
            </a:r>
            <a:r>
              <a:rPr spc="20" dirty="0"/>
              <a:t> </a:t>
            </a:r>
            <a:r>
              <a:rPr spc="-10" dirty="0"/>
              <a:t>samp</a:t>
            </a:r>
            <a:r>
              <a:rPr dirty="0"/>
              <a:t>l</a:t>
            </a:r>
            <a:r>
              <a:rPr spc="-5" dirty="0"/>
              <a:t>e </a:t>
            </a:r>
            <a:r>
              <a:rPr spc="-15" dirty="0"/>
              <a:t>t</a:t>
            </a:r>
            <a:r>
              <a:rPr spc="-5" dirty="0"/>
              <a:t>e</a:t>
            </a:r>
            <a:r>
              <a:rPr spc="-20" dirty="0"/>
              <a:t>s</a:t>
            </a:r>
            <a:r>
              <a:rPr spc="-5" dirty="0"/>
              <a:t>t</a:t>
            </a:r>
            <a:r>
              <a:rPr dirty="0"/>
              <a:t> </a:t>
            </a:r>
            <a:r>
              <a:rPr spc="-35" dirty="0"/>
              <a:t>r</a:t>
            </a:r>
            <a:r>
              <a:rPr spc="-5" dirty="0"/>
              <a:t>eleased</a:t>
            </a:r>
            <a:r>
              <a:rPr spc="15" dirty="0"/>
              <a:t> </a:t>
            </a:r>
            <a:r>
              <a:rPr spc="-5" dirty="0"/>
              <a:t>each </a:t>
            </a:r>
            <a:r>
              <a:rPr spc="-35" dirty="0"/>
              <a:t>y</a:t>
            </a:r>
            <a:r>
              <a:rPr spc="-5" dirty="0"/>
              <a:t>ear </a:t>
            </a:r>
            <a:r>
              <a:rPr spc="-40" dirty="0"/>
              <a:t>f</a:t>
            </a:r>
            <a:r>
              <a:rPr spc="-10" dirty="0"/>
              <a:t>o</a:t>
            </a:r>
            <a:r>
              <a:rPr spc="-5" dirty="0"/>
              <a:t>r</a:t>
            </a:r>
            <a:r>
              <a:rPr spc="15" dirty="0"/>
              <a:t> </a:t>
            </a:r>
            <a:r>
              <a:rPr spc="-10" dirty="0"/>
              <a:t>p</a:t>
            </a:r>
            <a:r>
              <a:rPr spc="-5" dirty="0"/>
              <a:t>a</a:t>
            </a:r>
            <a:r>
              <a:rPr spc="-35" dirty="0"/>
              <a:t>r</a:t>
            </a:r>
            <a:r>
              <a:rPr spc="-5" dirty="0"/>
              <a:t>e</a:t>
            </a:r>
            <a:r>
              <a:rPr spc="-20" dirty="0"/>
              <a:t>n</a:t>
            </a:r>
            <a:r>
              <a:rPr spc="-5" dirty="0"/>
              <a:t>ts and edu</a:t>
            </a:r>
            <a:r>
              <a:rPr spc="-25" dirty="0"/>
              <a:t>c</a:t>
            </a:r>
            <a:r>
              <a:rPr spc="-15" dirty="0"/>
              <a:t>at</a:t>
            </a:r>
            <a:r>
              <a:rPr spc="-10" dirty="0"/>
              <a:t>o</a:t>
            </a:r>
            <a:r>
              <a:rPr spc="-35" dirty="0"/>
              <a:t>r</a:t>
            </a:r>
            <a:r>
              <a:rPr spc="-5" dirty="0"/>
              <a:t>s</a:t>
            </a:r>
            <a:r>
              <a:rPr spc="5" dirty="0"/>
              <a:t> </a:t>
            </a:r>
            <a:r>
              <a:rPr spc="-10" dirty="0"/>
              <a:t>(wi</a:t>
            </a:r>
            <a:r>
              <a:rPr dirty="0"/>
              <a:t>t</a:t>
            </a:r>
            <a:r>
              <a:rPr spc="-5" dirty="0"/>
              <a:t>h </a:t>
            </a:r>
            <a:r>
              <a:rPr spc="-35" dirty="0"/>
              <a:t>e</a:t>
            </a:r>
            <a:r>
              <a:rPr spc="-40" dirty="0"/>
              <a:t>x</a:t>
            </a:r>
            <a:r>
              <a:rPr spc="-5" dirty="0"/>
              <a:t>e</a:t>
            </a:r>
            <a:r>
              <a:rPr spc="-15" dirty="0"/>
              <a:t>m</a:t>
            </a:r>
            <a:r>
              <a:rPr spc="-10" dirty="0"/>
              <a:t>p</a:t>
            </a:r>
            <a:r>
              <a:rPr dirty="0"/>
              <a:t>l</a:t>
            </a:r>
            <a:r>
              <a:rPr spc="-5" dirty="0"/>
              <a:t>ar </a:t>
            </a:r>
            <a:r>
              <a:rPr spc="-20" dirty="0"/>
              <a:t>s</a:t>
            </a:r>
            <a:r>
              <a:rPr spc="-5" dirty="0"/>
              <a:t>t</a:t>
            </a:r>
            <a:r>
              <a:rPr spc="-10" dirty="0"/>
              <a:t>ude</a:t>
            </a:r>
            <a:r>
              <a:rPr spc="-15" dirty="0"/>
              <a:t>n</a:t>
            </a:r>
            <a:r>
              <a:rPr spc="-5" dirty="0"/>
              <a:t>t</a:t>
            </a:r>
            <a:r>
              <a:rPr spc="-15" dirty="0"/>
              <a:t> </a:t>
            </a:r>
            <a:r>
              <a:rPr spc="-5" dirty="0"/>
              <a:t>an</a:t>
            </a:r>
            <a:r>
              <a:rPr spc="-20" dirty="0"/>
              <a:t>sw</a:t>
            </a:r>
            <a:r>
              <a:rPr spc="-5" dirty="0"/>
              <a:t>e</a:t>
            </a:r>
            <a:r>
              <a:rPr spc="-40" dirty="0"/>
              <a:t>r</a:t>
            </a:r>
            <a:r>
              <a:rPr spc="-10" dirty="0"/>
              <a:t>s)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490084" y="2464816"/>
            <a:ext cx="2244090" cy="233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202</a:t>
            </a:r>
            <a:r>
              <a:rPr sz="1600" spc="-5" dirty="0"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b="1" i="1" spc="-15" dirty="0">
                <a:latin typeface="Calibri"/>
                <a:cs typeface="Calibri"/>
              </a:rPr>
              <a:t>I</a:t>
            </a:r>
            <a:r>
              <a:rPr sz="1600" b="1" i="1" spc="-5" dirty="0">
                <a:latin typeface="Calibri"/>
                <a:cs typeface="Calibri"/>
              </a:rPr>
              <a:t>m</a:t>
            </a:r>
            <a:r>
              <a:rPr sz="1600" b="1" i="1" spc="-10" dirty="0">
                <a:latin typeface="Calibri"/>
                <a:cs typeface="Calibri"/>
              </a:rPr>
              <a:t>p</a:t>
            </a:r>
            <a:r>
              <a:rPr sz="1600" b="1" i="1" spc="-5" dirty="0">
                <a:latin typeface="Calibri"/>
                <a:cs typeface="Calibri"/>
              </a:rPr>
              <a:t>ro</a:t>
            </a:r>
            <a:r>
              <a:rPr sz="1600" b="1" i="1" spc="-15" dirty="0">
                <a:latin typeface="Calibri"/>
                <a:cs typeface="Calibri"/>
              </a:rPr>
              <a:t>ve</a:t>
            </a:r>
            <a:r>
              <a:rPr sz="1600" b="1" i="1" spc="-5" dirty="0">
                <a:latin typeface="Calibri"/>
                <a:cs typeface="Calibri"/>
              </a:rPr>
              <a:t>m</a:t>
            </a:r>
            <a:r>
              <a:rPr sz="1600" b="1" i="1" spc="-15" dirty="0">
                <a:latin typeface="Calibri"/>
                <a:cs typeface="Calibri"/>
              </a:rPr>
              <a:t>e</a:t>
            </a:r>
            <a:r>
              <a:rPr sz="1600" b="1" i="1" spc="-20" dirty="0">
                <a:latin typeface="Calibri"/>
                <a:cs typeface="Calibri"/>
              </a:rPr>
              <a:t>n</a:t>
            </a:r>
            <a:r>
              <a:rPr sz="1600" b="1" i="1" spc="-5" dirty="0">
                <a:latin typeface="Calibri"/>
                <a:cs typeface="Calibri"/>
              </a:rPr>
              <a:t>t</a:t>
            </a:r>
            <a:r>
              <a:rPr sz="1600" b="1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99085" marR="5080" indent="-172085">
              <a:lnSpc>
                <a:spcPct val="99900"/>
              </a:lnSpc>
              <a:spcBef>
                <a:spcPts val="15"/>
              </a:spcBef>
              <a:buFont typeface="Arial"/>
              <a:buChar char="•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-10" dirty="0">
                <a:latin typeface="Calibri"/>
                <a:cs typeface="Calibri"/>
              </a:rPr>
              <a:t>speci</a:t>
            </a:r>
            <a:r>
              <a:rPr sz="1600" dirty="0">
                <a:latin typeface="Calibri"/>
                <a:cs typeface="Calibri"/>
              </a:rPr>
              <a:t>f</a:t>
            </a:r>
            <a:r>
              <a:rPr sz="1600" spc="-5" dirty="0">
                <a:latin typeface="Calibri"/>
                <a:cs typeface="Calibri"/>
              </a:rPr>
              <a:t>ic </a:t>
            </a:r>
            <a:r>
              <a:rPr sz="1600" spc="-10" dirty="0">
                <a:latin typeface="Calibri"/>
                <a:cs typeface="Calibri"/>
              </a:rPr>
              <a:t>4</a:t>
            </a:r>
            <a:r>
              <a:rPr sz="1575" spc="7" baseline="34391" dirty="0">
                <a:latin typeface="Calibri"/>
                <a:cs typeface="Calibri"/>
              </a:rPr>
              <a:t>th</a:t>
            </a:r>
            <a:r>
              <a:rPr sz="1575" baseline="34391" dirty="0">
                <a:latin typeface="Calibri"/>
                <a:cs typeface="Calibri"/>
              </a:rPr>
              <a:t> </a:t>
            </a:r>
            <a:r>
              <a:rPr sz="1575" spc="-150" baseline="3439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8</a:t>
            </a:r>
            <a:r>
              <a:rPr sz="1575" spc="7" baseline="34391" dirty="0">
                <a:latin typeface="Calibri"/>
                <a:cs typeface="Calibri"/>
              </a:rPr>
              <a:t>th</a:t>
            </a:r>
            <a:r>
              <a:rPr sz="1575" baseline="34391" dirty="0">
                <a:latin typeface="Calibri"/>
                <a:cs typeface="Calibri"/>
              </a:rPr>
              <a:t> </a:t>
            </a:r>
            <a:r>
              <a:rPr sz="1575" spc="-150" baseline="34391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x</a:t>
            </a:r>
            <a:r>
              <a:rPr sz="1600" spc="-5" dirty="0">
                <a:latin typeface="Calibri"/>
                <a:cs typeface="Calibri"/>
              </a:rPr>
              <a:t>ams </a:t>
            </a:r>
            <a:r>
              <a:rPr sz="1600" spc="-10" dirty="0">
                <a:latin typeface="Calibri"/>
                <a:cs typeface="Calibri"/>
              </a:rPr>
              <a:t>(n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on</a:t>
            </a:r>
            <a:r>
              <a:rPr sz="1600" spc="-15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er assess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om p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vious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ades; 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st</a:t>
            </a:r>
            <a:r>
              <a:rPr sz="1600" spc="-5" dirty="0">
                <a:latin typeface="Calibri"/>
                <a:cs typeface="Calibri"/>
              </a:rPr>
              <a:t>ead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l m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asu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k</a:t>
            </a:r>
            <a:r>
              <a:rPr sz="1600" spc="-5" dirty="0">
                <a:latin typeface="Calibri"/>
                <a:cs typeface="Calibri"/>
              </a:rPr>
              <a:t>ills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aug</a:t>
            </a:r>
            <a:r>
              <a:rPr sz="1600" spc="-15" dirty="0">
                <a:latin typeface="Calibri"/>
                <a:cs typeface="Calibri"/>
              </a:rPr>
              <a:t>h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 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20" dirty="0">
                <a:latin typeface="Calibri"/>
                <a:cs typeface="Calibri"/>
              </a:rPr>
              <a:t>ev</a:t>
            </a:r>
            <a:r>
              <a:rPr sz="1600" spc="-5" dirty="0">
                <a:latin typeface="Calibri"/>
                <a:cs typeface="Calibri"/>
              </a:rPr>
              <a:t>el)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38366" y="2464816"/>
            <a:ext cx="2244090" cy="282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AP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202</a:t>
            </a:r>
            <a:r>
              <a:rPr sz="1600" spc="-5" dirty="0"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b="1" i="1" spc="-15" dirty="0">
                <a:latin typeface="Calibri"/>
                <a:cs typeface="Calibri"/>
              </a:rPr>
              <a:t>I</a:t>
            </a:r>
            <a:r>
              <a:rPr sz="1600" b="1" i="1" spc="-5" dirty="0">
                <a:latin typeface="Calibri"/>
                <a:cs typeface="Calibri"/>
              </a:rPr>
              <a:t>m</a:t>
            </a:r>
            <a:r>
              <a:rPr sz="1600" b="1" i="1" spc="-10" dirty="0">
                <a:latin typeface="Calibri"/>
                <a:cs typeface="Calibri"/>
              </a:rPr>
              <a:t>p</a:t>
            </a:r>
            <a:r>
              <a:rPr sz="1600" b="1" i="1" spc="-5" dirty="0">
                <a:latin typeface="Calibri"/>
                <a:cs typeface="Calibri"/>
              </a:rPr>
              <a:t>ro</a:t>
            </a:r>
            <a:r>
              <a:rPr sz="1600" b="1" i="1" spc="-15" dirty="0">
                <a:latin typeface="Calibri"/>
                <a:cs typeface="Calibri"/>
              </a:rPr>
              <a:t>ve</a:t>
            </a:r>
            <a:r>
              <a:rPr sz="1600" b="1" i="1" spc="-5" dirty="0">
                <a:latin typeface="Calibri"/>
                <a:cs typeface="Calibri"/>
              </a:rPr>
              <a:t>m</a:t>
            </a:r>
            <a:r>
              <a:rPr sz="1600" b="1" i="1" spc="-15" dirty="0">
                <a:latin typeface="Calibri"/>
                <a:cs typeface="Calibri"/>
              </a:rPr>
              <a:t>e</a:t>
            </a:r>
            <a:r>
              <a:rPr sz="1600" b="1" i="1" spc="-20" dirty="0">
                <a:latin typeface="Calibri"/>
                <a:cs typeface="Calibri"/>
              </a:rPr>
              <a:t>n</a:t>
            </a:r>
            <a:r>
              <a:rPr sz="1600" b="1" i="1" spc="-5" dirty="0">
                <a:latin typeface="Calibri"/>
                <a:cs typeface="Calibri"/>
              </a:rPr>
              <a:t>t</a:t>
            </a:r>
            <a:r>
              <a:rPr sz="1600" b="1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99085" marR="5080" indent="-172085">
              <a:lnSpc>
                <a:spcPct val="99900"/>
              </a:lnSpc>
              <a:spcBef>
                <a:spcPts val="15"/>
              </a:spcBef>
              <a:buFont typeface="Arial"/>
              <a:buChar char="•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ade-</a:t>
            </a:r>
            <a:r>
              <a:rPr sz="1600" spc="-10" dirty="0">
                <a:latin typeface="Calibri"/>
                <a:cs typeface="Calibri"/>
              </a:rPr>
              <a:t>speci</a:t>
            </a:r>
            <a:r>
              <a:rPr sz="1600" dirty="0">
                <a:latin typeface="Calibri"/>
                <a:cs typeface="Calibri"/>
              </a:rPr>
              <a:t>f</a:t>
            </a:r>
            <a:r>
              <a:rPr sz="1600" spc="-5" dirty="0">
                <a:latin typeface="Calibri"/>
                <a:cs typeface="Calibri"/>
              </a:rPr>
              <a:t>ic </a:t>
            </a:r>
            <a:r>
              <a:rPr sz="1600" spc="-15" dirty="0">
                <a:latin typeface="Calibri"/>
                <a:cs typeface="Calibri"/>
              </a:rPr>
              <a:t>4</a:t>
            </a:r>
            <a:r>
              <a:rPr sz="1575" spc="7" baseline="34391" dirty="0">
                <a:latin typeface="Calibri"/>
                <a:cs typeface="Calibri"/>
              </a:rPr>
              <a:t>th</a:t>
            </a:r>
            <a:r>
              <a:rPr sz="1575" baseline="34391" dirty="0">
                <a:latin typeface="Calibri"/>
                <a:cs typeface="Calibri"/>
              </a:rPr>
              <a:t> </a:t>
            </a:r>
            <a:r>
              <a:rPr sz="1575" spc="-150" baseline="3439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8</a:t>
            </a:r>
            <a:r>
              <a:rPr sz="1575" spc="7" baseline="34391" dirty="0">
                <a:latin typeface="Calibri"/>
                <a:cs typeface="Calibri"/>
              </a:rPr>
              <a:t>th</a:t>
            </a:r>
            <a:r>
              <a:rPr sz="1575" baseline="34391" dirty="0">
                <a:latin typeface="Calibri"/>
                <a:cs typeface="Calibri"/>
              </a:rPr>
              <a:t> </a:t>
            </a:r>
            <a:r>
              <a:rPr sz="1575" spc="-150" baseline="34391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x</a:t>
            </a:r>
            <a:r>
              <a:rPr sz="1600" spc="-5" dirty="0">
                <a:latin typeface="Calibri"/>
                <a:cs typeface="Calibri"/>
              </a:rPr>
              <a:t>ams </a:t>
            </a:r>
            <a:r>
              <a:rPr sz="1600" spc="-10" dirty="0">
                <a:latin typeface="Calibri"/>
                <a:cs typeface="Calibri"/>
              </a:rPr>
              <a:t>(n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on</a:t>
            </a:r>
            <a:r>
              <a:rPr sz="1600" spc="-15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er assess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om p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vious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ades; 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st</a:t>
            </a:r>
            <a:r>
              <a:rPr sz="1600" spc="-5" dirty="0">
                <a:latin typeface="Calibri"/>
                <a:cs typeface="Calibri"/>
              </a:rPr>
              <a:t>ead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l m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asu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k</a:t>
            </a:r>
            <a:r>
              <a:rPr sz="1600" spc="-5" dirty="0">
                <a:latin typeface="Calibri"/>
                <a:cs typeface="Calibri"/>
              </a:rPr>
              <a:t>ills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aug</a:t>
            </a:r>
            <a:r>
              <a:rPr sz="1600" spc="-15" dirty="0">
                <a:latin typeface="Calibri"/>
                <a:cs typeface="Calibri"/>
              </a:rPr>
              <a:t>h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 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20" dirty="0">
                <a:latin typeface="Calibri"/>
                <a:cs typeface="Calibri"/>
              </a:rPr>
              <a:t>ev</a:t>
            </a:r>
            <a:r>
              <a:rPr sz="1600" spc="-5" dirty="0">
                <a:latin typeface="Calibri"/>
                <a:cs typeface="Calibri"/>
              </a:rPr>
              <a:t>el)</a:t>
            </a:r>
            <a:endParaRPr sz="1600">
              <a:latin typeface="Calibri"/>
              <a:cs typeface="Calibri"/>
            </a:endParaRPr>
          </a:p>
          <a:p>
            <a:pPr marL="299085" marR="316230" indent="-172085">
              <a:lnSpc>
                <a:spcPts val="1910"/>
              </a:lnSpc>
              <a:spcBef>
                <a:spcPts val="85"/>
              </a:spcBef>
              <a:buFont typeface="Arial"/>
              <a:buChar char="•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Aligned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201</a:t>
            </a:r>
            <a:r>
              <a:rPr sz="1600" spc="-5" dirty="0">
                <a:latin typeface="Calibri"/>
                <a:cs typeface="Calibri"/>
              </a:rPr>
              <a:t>1 </a:t>
            </a:r>
            <a:r>
              <a:rPr sz="1600" spc="-10" dirty="0">
                <a:latin typeface="Calibri"/>
                <a:cs typeface="Calibri"/>
              </a:rPr>
              <a:t>Lou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iana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ds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5725" y="2743200"/>
            <a:ext cx="1152525" cy="542925"/>
          </a:xfrm>
          <a:custGeom>
            <a:avLst/>
            <a:gdLst/>
            <a:ahLst/>
            <a:cxnLst/>
            <a:rect l="l" t="t" r="r" b="b"/>
            <a:pathLst>
              <a:path w="1152525" h="542925">
                <a:moveTo>
                  <a:pt x="881062" y="0"/>
                </a:moveTo>
                <a:lnTo>
                  <a:pt x="0" y="0"/>
                </a:lnTo>
                <a:lnTo>
                  <a:pt x="0" y="542925"/>
                </a:lnTo>
                <a:lnTo>
                  <a:pt x="881062" y="542925"/>
                </a:lnTo>
                <a:lnTo>
                  <a:pt x="1152525" y="271525"/>
                </a:lnTo>
                <a:lnTo>
                  <a:pt x="881062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5725" y="2743200"/>
            <a:ext cx="1152525" cy="542925"/>
          </a:xfrm>
          <a:custGeom>
            <a:avLst/>
            <a:gdLst/>
            <a:ahLst/>
            <a:cxnLst/>
            <a:rect l="l" t="t" r="r" b="b"/>
            <a:pathLst>
              <a:path w="1152525" h="542925">
                <a:moveTo>
                  <a:pt x="0" y="0"/>
                </a:moveTo>
                <a:lnTo>
                  <a:pt x="881062" y="0"/>
                </a:lnTo>
                <a:lnTo>
                  <a:pt x="1152525" y="271525"/>
                </a:lnTo>
                <a:lnTo>
                  <a:pt x="881062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68935" y="2893695"/>
            <a:ext cx="64960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tu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6675" y="1781175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952500" y="0"/>
                </a:moveTo>
                <a:lnTo>
                  <a:pt x="0" y="0"/>
                </a:lnTo>
                <a:lnTo>
                  <a:pt x="0" y="381000"/>
                </a:lnTo>
                <a:lnTo>
                  <a:pt x="952500" y="381000"/>
                </a:lnTo>
                <a:lnTo>
                  <a:pt x="1143000" y="190500"/>
                </a:lnTo>
                <a:lnTo>
                  <a:pt x="9525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675" y="1781175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0" y="0"/>
                </a:moveTo>
                <a:lnTo>
                  <a:pt x="952500" y="0"/>
                </a:lnTo>
                <a:lnTo>
                  <a:pt x="1143000" y="190500"/>
                </a:lnTo>
                <a:lnTo>
                  <a:pt x="9525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17424" y="1850389"/>
            <a:ext cx="7448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Cur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767715">
              <a:lnSpc>
                <a:spcPct val="100000"/>
              </a:lnSpc>
            </a:pPr>
            <a:r>
              <a:rPr dirty="0"/>
              <a:t>High School:</a:t>
            </a:r>
            <a:r>
              <a:rPr spc="-20" dirty="0"/>
              <a:t> </a:t>
            </a:r>
            <a:r>
              <a:rPr dirty="0"/>
              <a:t>Red</a:t>
            </a:r>
            <a:r>
              <a:rPr spc="-15" dirty="0"/>
              <a:t>u</a:t>
            </a:r>
            <a:r>
              <a:rPr dirty="0"/>
              <a:t>ce</a:t>
            </a:r>
            <a:r>
              <a:rPr spc="-15" dirty="0"/>
              <a:t> </a:t>
            </a:r>
            <a:r>
              <a:rPr spc="-5" dirty="0"/>
              <a:t>Te</a:t>
            </a:r>
            <a:r>
              <a:rPr spc="-10" dirty="0"/>
              <a:t>s</a:t>
            </a:r>
            <a:r>
              <a:rPr spc="-5" dirty="0"/>
              <a:t>ting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228153"/>
            <a:ext cx="1066800" cy="253365"/>
          </a:xfrm>
          <a:custGeom>
            <a:avLst/>
            <a:gdLst/>
            <a:ahLst/>
            <a:cxnLst/>
            <a:rect l="l" t="t" r="r" b="b"/>
            <a:pathLst>
              <a:path w="1066800" h="253365">
                <a:moveTo>
                  <a:pt x="0" y="252793"/>
                </a:moveTo>
                <a:lnTo>
                  <a:pt x="1066800" y="252793"/>
                </a:lnTo>
                <a:lnTo>
                  <a:pt x="1066800" y="0"/>
                </a:lnTo>
                <a:lnTo>
                  <a:pt x="0" y="0"/>
                </a:lnTo>
                <a:lnTo>
                  <a:pt x="0" y="252793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7800" y="1228153"/>
            <a:ext cx="4876800" cy="253365"/>
          </a:xfrm>
          <a:custGeom>
            <a:avLst/>
            <a:gdLst/>
            <a:ahLst/>
            <a:cxnLst/>
            <a:rect l="l" t="t" r="r" b="b"/>
            <a:pathLst>
              <a:path w="4876800" h="253365">
                <a:moveTo>
                  <a:pt x="0" y="252793"/>
                </a:moveTo>
                <a:lnTo>
                  <a:pt x="4876800" y="252793"/>
                </a:lnTo>
                <a:lnTo>
                  <a:pt x="4876800" y="0"/>
                </a:lnTo>
                <a:lnTo>
                  <a:pt x="0" y="0"/>
                </a:lnTo>
                <a:lnTo>
                  <a:pt x="0" y="252793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24600" y="1228153"/>
            <a:ext cx="1219200" cy="253365"/>
          </a:xfrm>
          <a:custGeom>
            <a:avLst/>
            <a:gdLst/>
            <a:ahLst/>
            <a:cxnLst/>
            <a:rect l="l" t="t" r="r" b="b"/>
            <a:pathLst>
              <a:path w="1219200" h="253365">
                <a:moveTo>
                  <a:pt x="0" y="252793"/>
                </a:moveTo>
                <a:lnTo>
                  <a:pt x="1219200" y="252793"/>
                </a:lnTo>
                <a:lnTo>
                  <a:pt x="1219200" y="0"/>
                </a:lnTo>
                <a:lnTo>
                  <a:pt x="0" y="0"/>
                </a:lnTo>
                <a:lnTo>
                  <a:pt x="0" y="252793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43800" y="1228153"/>
            <a:ext cx="1371600" cy="253365"/>
          </a:xfrm>
          <a:custGeom>
            <a:avLst/>
            <a:gdLst/>
            <a:ahLst/>
            <a:cxnLst/>
            <a:rect l="l" t="t" r="r" b="b"/>
            <a:pathLst>
              <a:path w="1371600" h="253365">
                <a:moveTo>
                  <a:pt x="0" y="252793"/>
                </a:moveTo>
                <a:lnTo>
                  <a:pt x="1371600" y="252793"/>
                </a:lnTo>
                <a:lnTo>
                  <a:pt x="1371600" y="0"/>
                </a:lnTo>
                <a:lnTo>
                  <a:pt x="0" y="0"/>
                </a:lnTo>
                <a:lnTo>
                  <a:pt x="0" y="252793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1481074"/>
            <a:ext cx="1066800" cy="1438910"/>
          </a:xfrm>
          <a:custGeom>
            <a:avLst/>
            <a:gdLst/>
            <a:ahLst/>
            <a:cxnLst/>
            <a:rect l="l" t="t" r="r" b="b"/>
            <a:pathLst>
              <a:path w="1066800" h="1438910">
                <a:moveTo>
                  <a:pt x="0" y="1438783"/>
                </a:moveTo>
                <a:lnTo>
                  <a:pt x="1066800" y="1438783"/>
                </a:lnTo>
                <a:lnTo>
                  <a:pt x="1066800" y="0"/>
                </a:lnTo>
                <a:lnTo>
                  <a:pt x="0" y="0"/>
                </a:lnTo>
                <a:lnTo>
                  <a:pt x="0" y="143878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7800" y="1481074"/>
            <a:ext cx="4876800" cy="1438910"/>
          </a:xfrm>
          <a:custGeom>
            <a:avLst/>
            <a:gdLst/>
            <a:ahLst/>
            <a:cxnLst/>
            <a:rect l="l" t="t" r="r" b="b"/>
            <a:pathLst>
              <a:path w="4876800" h="1438910">
                <a:moveTo>
                  <a:pt x="0" y="1438783"/>
                </a:moveTo>
                <a:lnTo>
                  <a:pt x="4876800" y="1438783"/>
                </a:lnTo>
                <a:lnTo>
                  <a:pt x="4876800" y="0"/>
                </a:lnTo>
                <a:lnTo>
                  <a:pt x="0" y="0"/>
                </a:lnTo>
                <a:lnTo>
                  <a:pt x="0" y="143878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24600" y="1481074"/>
            <a:ext cx="1219200" cy="1438910"/>
          </a:xfrm>
          <a:custGeom>
            <a:avLst/>
            <a:gdLst/>
            <a:ahLst/>
            <a:cxnLst/>
            <a:rect l="l" t="t" r="r" b="b"/>
            <a:pathLst>
              <a:path w="1219200" h="1438910">
                <a:moveTo>
                  <a:pt x="0" y="1438783"/>
                </a:moveTo>
                <a:lnTo>
                  <a:pt x="1219200" y="1438783"/>
                </a:lnTo>
                <a:lnTo>
                  <a:pt x="1219200" y="0"/>
                </a:lnTo>
                <a:lnTo>
                  <a:pt x="0" y="0"/>
                </a:lnTo>
                <a:lnTo>
                  <a:pt x="0" y="143878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43800" y="1481074"/>
            <a:ext cx="1371600" cy="1438910"/>
          </a:xfrm>
          <a:custGeom>
            <a:avLst/>
            <a:gdLst/>
            <a:ahLst/>
            <a:cxnLst/>
            <a:rect l="l" t="t" r="r" b="b"/>
            <a:pathLst>
              <a:path w="1371600" h="1438910">
                <a:moveTo>
                  <a:pt x="0" y="1438783"/>
                </a:moveTo>
                <a:lnTo>
                  <a:pt x="1371600" y="1438783"/>
                </a:lnTo>
                <a:lnTo>
                  <a:pt x="1371600" y="0"/>
                </a:lnTo>
                <a:lnTo>
                  <a:pt x="0" y="0"/>
                </a:lnTo>
                <a:lnTo>
                  <a:pt x="0" y="143878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000" y="2919857"/>
            <a:ext cx="1066800" cy="3481070"/>
          </a:xfrm>
          <a:custGeom>
            <a:avLst/>
            <a:gdLst/>
            <a:ahLst/>
            <a:cxnLst/>
            <a:rect l="l" t="t" r="r" b="b"/>
            <a:pathLst>
              <a:path w="1066800" h="3481070">
                <a:moveTo>
                  <a:pt x="0" y="3480942"/>
                </a:moveTo>
                <a:lnTo>
                  <a:pt x="1066800" y="3480942"/>
                </a:lnTo>
                <a:lnTo>
                  <a:pt x="1066800" y="0"/>
                </a:lnTo>
                <a:lnTo>
                  <a:pt x="0" y="0"/>
                </a:lnTo>
                <a:lnTo>
                  <a:pt x="0" y="3480942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7800" y="2919857"/>
            <a:ext cx="4876800" cy="3481070"/>
          </a:xfrm>
          <a:custGeom>
            <a:avLst/>
            <a:gdLst/>
            <a:ahLst/>
            <a:cxnLst/>
            <a:rect l="l" t="t" r="r" b="b"/>
            <a:pathLst>
              <a:path w="4876800" h="3481070">
                <a:moveTo>
                  <a:pt x="0" y="3480942"/>
                </a:moveTo>
                <a:lnTo>
                  <a:pt x="4876800" y="3480942"/>
                </a:lnTo>
                <a:lnTo>
                  <a:pt x="4876800" y="0"/>
                </a:lnTo>
                <a:lnTo>
                  <a:pt x="0" y="0"/>
                </a:lnTo>
                <a:lnTo>
                  <a:pt x="0" y="3480942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24600" y="2919857"/>
            <a:ext cx="1219200" cy="3480943"/>
          </a:xfrm>
          <a:custGeom>
            <a:avLst/>
            <a:gdLst/>
            <a:ahLst/>
            <a:cxnLst/>
            <a:rect l="l" t="t" r="r" b="b"/>
            <a:pathLst>
              <a:path w="1219200" h="3481070">
                <a:moveTo>
                  <a:pt x="0" y="3480942"/>
                </a:moveTo>
                <a:lnTo>
                  <a:pt x="1219200" y="3480942"/>
                </a:lnTo>
                <a:lnTo>
                  <a:pt x="1219200" y="0"/>
                </a:lnTo>
                <a:lnTo>
                  <a:pt x="0" y="0"/>
                </a:lnTo>
                <a:lnTo>
                  <a:pt x="0" y="3480942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7543800" y="2919857"/>
            <a:ext cx="1371600" cy="3481070"/>
          </a:xfrm>
          <a:custGeom>
            <a:avLst/>
            <a:gdLst/>
            <a:ahLst/>
            <a:cxnLst/>
            <a:rect l="l" t="t" r="r" b="b"/>
            <a:pathLst>
              <a:path w="1371600" h="3481070">
                <a:moveTo>
                  <a:pt x="0" y="3480942"/>
                </a:moveTo>
                <a:lnTo>
                  <a:pt x="1371600" y="3480942"/>
                </a:lnTo>
                <a:lnTo>
                  <a:pt x="1371600" y="0"/>
                </a:lnTo>
                <a:lnTo>
                  <a:pt x="0" y="0"/>
                </a:lnTo>
                <a:lnTo>
                  <a:pt x="0" y="3480942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47800" y="1221866"/>
            <a:ext cx="0" cy="5185410"/>
          </a:xfrm>
          <a:custGeom>
            <a:avLst/>
            <a:gdLst/>
            <a:ahLst/>
            <a:cxnLst/>
            <a:rect l="l" t="t" r="r" b="b"/>
            <a:pathLst>
              <a:path h="5185410">
                <a:moveTo>
                  <a:pt x="0" y="0"/>
                </a:moveTo>
                <a:lnTo>
                  <a:pt x="0" y="51852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24600" y="1221866"/>
            <a:ext cx="0" cy="5185410"/>
          </a:xfrm>
          <a:custGeom>
            <a:avLst/>
            <a:gdLst/>
            <a:ahLst/>
            <a:cxnLst/>
            <a:rect l="l" t="t" r="r" b="b"/>
            <a:pathLst>
              <a:path h="5185410">
                <a:moveTo>
                  <a:pt x="0" y="0"/>
                </a:moveTo>
                <a:lnTo>
                  <a:pt x="0" y="51852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43800" y="1221866"/>
            <a:ext cx="0" cy="5185410"/>
          </a:xfrm>
          <a:custGeom>
            <a:avLst/>
            <a:gdLst/>
            <a:ahLst/>
            <a:cxnLst/>
            <a:rect l="l" t="t" r="r" b="b"/>
            <a:pathLst>
              <a:path h="5185410">
                <a:moveTo>
                  <a:pt x="0" y="0"/>
                </a:moveTo>
                <a:lnTo>
                  <a:pt x="0" y="51852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4650" y="1480947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4650" y="2919857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221866"/>
            <a:ext cx="0" cy="5185410"/>
          </a:xfrm>
          <a:custGeom>
            <a:avLst/>
            <a:gdLst/>
            <a:ahLst/>
            <a:cxnLst/>
            <a:rect l="l" t="t" r="r" b="b"/>
            <a:pathLst>
              <a:path h="5185410">
                <a:moveTo>
                  <a:pt x="0" y="0"/>
                </a:moveTo>
                <a:lnTo>
                  <a:pt x="0" y="51852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15400" y="1221866"/>
            <a:ext cx="0" cy="5185410"/>
          </a:xfrm>
          <a:custGeom>
            <a:avLst/>
            <a:gdLst/>
            <a:ahLst/>
            <a:cxnLst/>
            <a:rect l="l" t="t" r="r" b="b"/>
            <a:pathLst>
              <a:path h="5185410">
                <a:moveTo>
                  <a:pt x="0" y="0"/>
                </a:moveTo>
                <a:lnTo>
                  <a:pt x="0" y="51852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4650" y="1228216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4650" y="6400800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47496" y="1261744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87648" y="1261744"/>
            <a:ext cx="12001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ELA 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n</a:t>
            </a:r>
            <a:r>
              <a:rPr sz="1600" b="1" spc="-5" dirty="0">
                <a:latin typeface="Calibri"/>
                <a:cs typeface="Calibri"/>
              </a:rPr>
              <a:t>d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M</a:t>
            </a:r>
            <a:r>
              <a:rPr sz="1600" b="1" spc="-20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07302" y="1261744"/>
            <a:ext cx="65468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Science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42352" y="1261744"/>
            <a:ext cx="11766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dirty="0">
                <a:latin typeface="Calibri"/>
                <a:cs typeface="Calibri"/>
              </a:rPr>
              <a:t>o</a:t>
            </a:r>
            <a:r>
              <a:rPr sz="1600" b="1" spc="-5" dirty="0">
                <a:latin typeface="Calibri"/>
                <a:cs typeface="Calibri"/>
              </a:rPr>
              <a:t>ci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l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St</a:t>
            </a:r>
            <a:r>
              <a:rPr sz="1600" b="1" spc="-15" dirty="0">
                <a:latin typeface="Calibri"/>
                <a:cs typeface="Calibri"/>
              </a:rPr>
              <a:t>u</a:t>
            </a:r>
            <a:r>
              <a:rPr sz="1600" b="1" spc="-10" dirty="0">
                <a:latin typeface="Calibri"/>
                <a:cs typeface="Calibri"/>
              </a:rPr>
              <a:t>d</a:t>
            </a:r>
            <a:r>
              <a:rPr sz="1600" b="1" spc="-5" dirty="0">
                <a:latin typeface="Calibri"/>
                <a:cs typeface="Calibri"/>
              </a:rPr>
              <a:t>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588" y="1664335"/>
            <a:ext cx="583565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High Sc</a:t>
            </a:r>
            <a:r>
              <a:rPr sz="1600" b="1" spc="-10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ool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87169" y="1655157"/>
            <a:ext cx="3819525" cy="1123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3365" indent="-172085">
              <a:lnSpc>
                <a:spcPct val="100000"/>
              </a:lnSpc>
              <a:buFont typeface="Arial"/>
              <a:buChar char="•"/>
              <a:tabLst>
                <a:tab pos="25400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9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2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1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EXP</a:t>
            </a:r>
            <a:r>
              <a:rPr sz="1600" i="1" spc="-50" dirty="0">
                <a:latin typeface="Calibri"/>
                <a:cs typeface="Calibri"/>
              </a:rPr>
              <a:t>L</a:t>
            </a:r>
            <a:r>
              <a:rPr sz="1600" i="1" spc="-10" dirty="0">
                <a:latin typeface="Calibri"/>
                <a:cs typeface="Calibri"/>
              </a:rPr>
              <a:t>ORE)</a:t>
            </a:r>
            <a:endParaRPr sz="1600">
              <a:latin typeface="Calibri"/>
              <a:cs typeface="Calibri"/>
            </a:endParaRPr>
          </a:p>
          <a:p>
            <a:pPr marL="253365" indent="-172085">
              <a:lnSpc>
                <a:spcPct val="100000"/>
              </a:lnSpc>
              <a:buFont typeface="Arial"/>
              <a:buChar char="•"/>
              <a:tabLst>
                <a:tab pos="25400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10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2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2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C</a:t>
            </a:r>
            <a:r>
              <a:rPr sz="1600" i="1" spc="-5" dirty="0">
                <a:latin typeface="Calibri"/>
                <a:cs typeface="Calibri"/>
              </a:rPr>
              <a:t>s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PLAN)</a:t>
            </a:r>
            <a:endParaRPr sz="1600">
              <a:latin typeface="Calibri"/>
              <a:cs typeface="Calibri"/>
            </a:endParaRPr>
          </a:p>
          <a:p>
            <a:pPr marL="253365" indent="-172085">
              <a:lnSpc>
                <a:spcPct val="100000"/>
              </a:lnSpc>
              <a:buFont typeface="Arial"/>
              <a:buChar char="•"/>
              <a:tabLst>
                <a:tab pos="25400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11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2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C</a:t>
            </a:r>
            <a:r>
              <a:rPr sz="1600" i="1" spc="-5" dirty="0">
                <a:latin typeface="Calibri"/>
                <a:cs typeface="Calibri"/>
              </a:rPr>
              <a:t>s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45" dirty="0">
                <a:latin typeface="Calibri"/>
                <a:cs typeface="Calibri"/>
              </a:rPr>
              <a:t>A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T)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5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t</a:t>
            </a:r>
            <a:r>
              <a:rPr sz="1600" i="1" spc="5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5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85" dirty="0">
                <a:latin typeface="Calibri"/>
                <a:cs typeface="Calibri"/>
              </a:rPr>
              <a:t>W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rk</a:t>
            </a:r>
            <a:r>
              <a:rPr sz="1600" spc="-35" dirty="0">
                <a:latin typeface="Calibri"/>
                <a:cs typeface="Calibri"/>
              </a:rPr>
              <a:t>K</a:t>
            </a:r>
            <a:r>
              <a:rPr sz="1600" spc="-25" dirty="0">
                <a:latin typeface="Calibri"/>
                <a:cs typeface="Calibri"/>
              </a:rPr>
              <a:t>ey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2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35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CLEP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50329" y="1665858"/>
            <a:ext cx="10160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Biolo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OC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84440" y="1665858"/>
            <a:ext cx="12687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US H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OC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1588" y="3103626"/>
            <a:ext cx="583565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High Sc</a:t>
            </a:r>
            <a:r>
              <a:rPr sz="1600" b="1" spc="-10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ool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87169" y="3105150"/>
            <a:ext cx="4313555" cy="868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Goa</a:t>
            </a:r>
            <a:r>
              <a:rPr sz="1600" b="1" i="1" dirty="0">
                <a:latin typeface="Calibri"/>
                <a:cs typeface="Calibri"/>
              </a:rPr>
              <a:t>l</a:t>
            </a:r>
            <a:r>
              <a:rPr sz="1600" i="1" spc="-5" dirty="0">
                <a:latin typeface="Calibri"/>
                <a:cs typeface="Calibri"/>
              </a:rPr>
              <a:t>: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R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-15" dirty="0">
                <a:latin typeface="Calibri"/>
                <a:cs typeface="Calibri"/>
              </a:rPr>
              <a:t>u</a:t>
            </a:r>
            <a:r>
              <a:rPr sz="1600" i="1" spc="-25" dirty="0">
                <a:latin typeface="Calibri"/>
                <a:cs typeface="Calibri"/>
              </a:rPr>
              <a:t>c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t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ti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g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al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g</a:t>
            </a:r>
            <a:r>
              <a:rPr sz="1600" i="1" spc="-5" dirty="0">
                <a:latin typeface="Calibri"/>
                <a:cs typeface="Calibri"/>
              </a:rPr>
              <a:t>n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t</a:t>
            </a:r>
            <a:r>
              <a:rPr sz="1600" i="1" spc="-5" dirty="0">
                <a:latin typeface="Calibri"/>
                <a:cs typeface="Calibri"/>
              </a:rPr>
              <a:t>o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u</a:t>
            </a:r>
            <a:r>
              <a:rPr sz="1600" i="1" spc="-15" dirty="0">
                <a:latin typeface="Calibri"/>
                <a:cs typeface="Calibri"/>
              </a:rPr>
              <a:t>d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25" dirty="0">
                <a:latin typeface="Calibri"/>
                <a:cs typeface="Calibri"/>
              </a:rPr>
              <a:t>n</a:t>
            </a:r>
            <a:r>
              <a:rPr sz="1600" i="1" spc="-5" dirty="0">
                <a:latin typeface="Calibri"/>
                <a:cs typeface="Calibri"/>
              </a:rPr>
              <a:t>t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p</a:t>
            </a:r>
            <a:r>
              <a:rPr sz="1600" i="1" spc="-15" dirty="0">
                <a:latin typeface="Calibri"/>
                <a:cs typeface="Calibri"/>
              </a:rPr>
              <a:t>a</a:t>
            </a:r>
            <a:r>
              <a:rPr sz="1600" i="1" spc="-5" dirty="0">
                <a:latin typeface="Calibri"/>
                <a:cs typeface="Calibri"/>
              </a:rPr>
              <a:t>t</a:t>
            </a:r>
            <a:r>
              <a:rPr sz="1600" i="1" spc="-25" dirty="0">
                <a:latin typeface="Calibri"/>
                <a:cs typeface="Calibri"/>
              </a:rPr>
              <a:t>h</a:t>
            </a:r>
            <a:r>
              <a:rPr sz="1600" i="1" spc="-5" dirty="0">
                <a:latin typeface="Calibri"/>
                <a:cs typeface="Calibri"/>
              </a:rPr>
              <a:t>w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y</a:t>
            </a:r>
            <a:r>
              <a:rPr sz="1600" i="1" spc="-10" dirty="0">
                <a:latin typeface="Calibri"/>
                <a:cs typeface="Calibri"/>
              </a:rPr>
              <a:t>s.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b="1" i="1" spc="-15" dirty="0">
                <a:latin typeface="Calibri"/>
                <a:cs typeface="Calibri"/>
              </a:rPr>
              <a:t>I</a:t>
            </a:r>
            <a:r>
              <a:rPr sz="1600" b="1" i="1" spc="-5" dirty="0">
                <a:latin typeface="Calibri"/>
                <a:cs typeface="Calibri"/>
              </a:rPr>
              <a:t>mpro</a:t>
            </a:r>
            <a:r>
              <a:rPr sz="1600" b="1" i="1" spc="-15" dirty="0">
                <a:latin typeface="Calibri"/>
                <a:cs typeface="Calibri"/>
              </a:rPr>
              <a:t>v</a:t>
            </a:r>
            <a:r>
              <a:rPr sz="1600" b="1" i="1" spc="-10" dirty="0">
                <a:latin typeface="Calibri"/>
                <a:cs typeface="Calibri"/>
              </a:rPr>
              <a:t>em</a:t>
            </a:r>
            <a:r>
              <a:rPr sz="1600" b="1" i="1" spc="-15" dirty="0">
                <a:latin typeface="Calibri"/>
                <a:cs typeface="Calibri"/>
              </a:rPr>
              <a:t>e</a:t>
            </a:r>
            <a:r>
              <a:rPr sz="1600" b="1" i="1" spc="-20" dirty="0">
                <a:latin typeface="Calibri"/>
                <a:cs typeface="Calibri"/>
              </a:rPr>
              <a:t>n</a:t>
            </a:r>
            <a:r>
              <a:rPr sz="1600" b="1" i="1" spc="-5" dirty="0">
                <a:latin typeface="Calibri"/>
                <a:cs typeface="Calibri"/>
              </a:rPr>
              <a:t>t</a:t>
            </a:r>
            <a:r>
              <a:rPr sz="1600" b="1" i="1" spc="-10" dirty="0">
                <a:latin typeface="Calibri"/>
                <a:cs typeface="Calibri"/>
              </a:rPr>
              <a:t>s</a:t>
            </a:r>
            <a:r>
              <a:rPr sz="1600" i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53365" indent="-172085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254000" algn="l"/>
              </a:tabLst>
            </a:pPr>
            <a:r>
              <a:rPr sz="1600" spc="-10" dirty="0">
                <a:latin typeface="Calibri"/>
                <a:cs typeface="Calibri"/>
              </a:rPr>
              <a:t>Si</a:t>
            </a:r>
            <a:r>
              <a:rPr sz="160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s</a:t>
            </a:r>
            <a:r>
              <a:rPr sz="1600" spc="-20" dirty="0">
                <a:latin typeface="Calibri"/>
                <a:cs typeface="Calibri"/>
              </a:rPr>
              <a:t>ys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ades</a:t>
            </a:r>
            <a:r>
              <a:rPr sz="1600" dirty="0">
                <a:latin typeface="Calibri"/>
                <a:cs typeface="Calibri"/>
              </a:rPr>
              <a:t> 9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-10" dirty="0">
                <a:latin typeface="Calibri"/>
                <a:cs typeface="Calibri"/>
              </a:rPr>
              <a:t>10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55750" y="3978368"/>
            <a:ext cx="4605020" cy="222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1985" indent="-286385">
              <a:lnSpc>
                <a:spcPct val="100000"/>
              </a:lnSpc>
              <a:buFont typeface="Arial"/>
              <a:buChar char="•"/>
              <a:tabLst>
                <a:tab pos="64262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9</a:t>
            </a:r>
            <a:r>
              <a:rPr sz="1600" b="1" spc="-5" dirty="0">
                <a:latin typeface="Calibri"/>
                <a:cs typeface="Calibri"/>
              </a:rPr>
              <a:t>: 1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1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s</a:t>
            </a:r>
            <a:r>
              <a:rPr sz="1600" i="1" spc="-10" dirty="0" smtClean="0">
                <a:latin typeface="Calibri"/>
                <a:cs typeface="Calibri"/>
              </a:rPr>
              <a:t>)</a:t>
            </a:r>
            <a:r>
              <a:rPr lang="en-US" sz="1600" i="1" spc="-10" dirty="0" smtClean="0">
                <a:latin typeface="Calibri"/>
                <a:cs typeface="Calibri"/>
              </a:rPr>
              <a:t> </a:t>
            </a:r>
            <a:r>
              <a:rPr lang="en-US" sz="1600" b="1" i="1" spc="-10" dirty="0" smtClean="0">
                <a:solidFill>
                  <a:srgbClr val="FF0000"/>
                </a:solidFill>
                <a:latin typeface="Calibri"/>
                <a:cs typeface="Calibri"/>
              </a:rPr>
              <a:t>(English I)</a:t>
            </a:r>
            <a:endParaRPr sz="16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641985" indent="-286385">
              <a:lnSpc>
                <a:spcPct val="100000"/>
              </a:lnSpc>
              <a:buFont typeface="Arial"/>
              <a:buChar char="•"/>
              <a:tabLst>
                <a:tab pos="64262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10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20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1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s</a:t>
            </a:r>
            <a:r>
              <a:rPr sz="1600" i="1" spc="-10" dirty="0" smtClean="0">
                <a:latin typeface="Calibri"/>
                <a:cs typeface="Calibri"/>
              </a:rPr>
              <a:t>)</a:t>
            </a:r>
            <a:r>
              <a:rPr lang="en-US" sz="1600" b="1" i="1" spc="-10" dirty="0" smtClean="0">
                <a:solidFill>
                  <a:srgbClr val="FF0000"/>
                </a:solidFill>
                <a:latin typeface="Calibri"/>
                <a:cs typeface="Calibri"/>
              </a:rPr>
              <a:t>(English II)</a:t>
            </a:r>
            <a:endParaRPr sz="1600" dirty="0">
              <a:latin typeface="Calibri"/>
              <a:cs typeface="Calibri"/>
            </a:endParaRPr>
          </a:p>
          <a:p>
            <a:pPr marL="641985" indent="-286385">
              <a:lnSpc>
                <a:spcPct val="100000"/>
              </a:lnSpc>
              <a:buFont typeface="Arial"/>
              <a:buChar char="•"/>
              <a:tabLst>
                <a:tab pos="642620" algn="l"/>
              </a:tabLst>
            </a:pPr>
            <a:r>
              <a:rPr sz="1600" b="1" spc="-10" dirty="0">
                <a:latin typeface="Calibri"/>
                <a:cs typeface="Calibri"/>
              </a:rPr>
              <a:t>G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11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; 1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</a:t>
            </a:r>
            <a:r>
              <a:rPr sz="1600" i="1" spc="-45" dirty="0">
                <a:latin typeface="Calibri"/>
                <a:cs typeface="Calibri"/>
              </a:rPr>
              <a:t>A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T)</a:t>
            </a:r>
            <a:endParaRPr sz="1600" dirty="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Aligned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 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ade 3-8</a:t>
            </a:r>
            <a:endParaRPr sz="1600" dirty="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ncl</a:t>
            </a:r>
            <a:r>
              <a:rPr sz="1600" dirty="0">
                <a:latin typeface="Calibri"/>
                <a:cs typeface="Calibri"/>
              </a:rPr>
              <a:t>u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igned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no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tic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m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ti</a:t>
            </a:r>
            <a:r>
              <a:rPr sz="1600" spc="-20" dirty="0">
                <a:latin typeface="Calibri"/>
                <a:cs typeface="Calibri"/>
              </a:rPr>
              <a:t>v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endParaRPr sz="1600" dirty="0">
              <a:latin typeface="Calibri"/>
              <a:cs typeface="Calibri"/>
            </a:endParaRPr>
          </a:p>
          <a:p>
            <a:pPr marL="184785" indent="-172085">
              <a:lnSpc>
                <a:spcPts val="1914"/>
              </a:lnSpc>
              <a:buFont typeface="Arial"/>
              <a:buChar char="•"/>
              <a:tabLst>
                <a:tab pos="185420" algn="l"/>
              </a:tabLst>
            </a:pPr>
            <a:r>
              <a:rPr sz="1600" spc="-15" dirty="0">
                <a:latin typeface="Calibri"/>
                <a:cs typeface="Calibri"/>
              </a:rPr>
              <a:t>Q</a:t>
            </a:r>
            <a:r>
              <a:rPr sz="1600" spc="-10" dirty="0">
                <a:latin typeface="Calibri"/>
                <a:cs typeface="Calibri"/>
              </a:rPr>
              <a:t>ue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ti</a:t>
            </a:r>
            <a:r>
              <a:rPr sz="1600" spc="-10" dirty="0">
                <a:latin typeface="Calibri"/>
                <a:cs typeface="Calibri"/>
              </a:rPr>
              <a:t>on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ncl</a:t>
            </a:r>
            <a:r>
              <a:rPr sz="1600" dirty="0">
                <a:latin typeface="Calibri"/>
                <a:cs typeface="Calibri"/>
              </a:rPr>
              <a:t>u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hos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which </a:t>
            </a:r>
            <a:r>
              <a:rPr sz="1600" spc="-10" dirty="0">
                <a:latin typeface="Calibri"/>
                <a:cs typeface="Calibri"/>
              </a:rPr>
              <a:t>Lou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iana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edu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s</a:t>
            </a:r>
            <a:endParaRPr sz="1600" dirty="0">
              <a:latin typeface="Calibri"/>
              <a:cs typeface="Calibri"/>
            </a:endParaRPr>
          </a:p>
          <a:p>
            <a:pPr marL="184785">
              <a:lnSpc>
                <a:spcPts val="1914"/>
              </a:lnSpc>
            </a:pPr>
            <a:r>
              <a:rPr sz="1600" spc="-10" dirty="0">
                <a:latin typeface="Calibri"/>
                <a:cs typeface="Calibri"/>
              </a:rPr>
              <a:t>part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cip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20" dirty="0">
                <a:latin typeface="Calibri"/>
                <a:cs typeface="Calibri"/>
              </a:rPr>
              <a:t>ev</a:t>
            </a:r>
            <a:r>
              <a:rPr sz="1600" spc="-5" dirty="0">
                <a:latin typeface="Calibri"/>
                <a:cs typeface="Calibri"/>
              </a:rPr>
              <a:t>elop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vi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w</a:t>
            </a:r>
            <a:endParaRPr sz="1600" dirty="0">
              <a:latin typeface="Calibri"/>
              <a:cs typeface="Calibri"/>
            </a:endParaRPr>
          </a:p>
          <a:p>
            <a:pPr marL="184785" marR="135890" indent="-172085">
              <a:lnSpc>
                <a:spcPts val="1910"/>
              </a:lnSpc>
              <a:spcBef>
                <a:spcPts val="80"/>
              </a:spcBef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w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samp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e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eleased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each </a:t>
            </a:r>
            <a:r>
              <a:rPr sz="1600" spc="-35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ear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edu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(wi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 </a:t>
            </a:r>
            <a:r>
              <a:rPr sz="1600" spc="-30" dirty="0">
                <a:latin typeface="Calibri"/>
                <a:cs typeface="Calibri"/>
              </a:rPr>
              <a:t>e</a:t>
            </a:r>
            <a:r>
              <a:rPr sz="1600" spc="-40" dirty="0">
                <a:latin typeface="Calibri"/>
                <a:cs typeface="Calibri"/>
              </a:rPr>
              <a:t>x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ar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ude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20" dirty="0">
                <a:latin typeface="Calibri"/>
                <a:cs typeface="Calibri"/>
              </a:rPr>
              <a:t>sw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s)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05193" y="3105150"/>
            <a:ext cx="9048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-5" dirty="0">
                <a:latin typeface="Calibri"/>
                <a:cs typeface="Calibri"/>
              </a:rPr>
              <a:t>No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-15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ge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00847" y="3105150"/>
            <a:ext cx="9048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-5" dirty="0">
                <a:latin typeface="Calibri"/>
                <a:cs typeface="Calibri"/>
              </a:rPr>
              <a:t>No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c</a:t>
            </a:r>
            <a:r>
              <a:rPr sz="1600" i="1" spc="-15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ge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6200" y="3581400"/>
            <a:ext cx="1295400" cy="619125"/>
          </a:xfrm>
          <a:custGeom>
            <a:avLst/>
            <a:gdLst/>
            <a:ahLst/>
            <a:cxnLst/>
            <a:rect l="l" t="t" r="r" b="b"/>
            <a:pathLst>
              <a:path w="1295400" h="619125">
                <a:moveTo>
                  <a:pt x="985837" y="0"/>
                </a:moveTo>
                <a:lnTo>
                  <a:pt x="0" y="0"/>
                </a:lnTo>
                <a:lnTo>
                  <a:pt x="0" y="619125"/>
                </a:lnTo>
                <a:lnTo>
                  <a:pt x="985837" y="619125"/>
                </a:lnTo>
                <a:lnTo>
                  <a:pt x="1295400" y="309499"/>
                </a:lnTo>
                <a:lnTo>
                  <a:pt x="985837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6200" y="3581400"/>
            <a:ext cx="1295400" cy="619125"/>
          </a:xfrm>
          <a:custGeom>
            <a:avLst/>
            <a:gdLst/>
            <a:ahLst/>
            <a:cxnLst/>
            <a:rect l="l" t="t" r="r" b="b"/>
            <a:pathLst>
              <a:path w="1295400" h="619125">
                <a:moveTo>
                  <a:pt x="0" y="0"/>
                </a:moveTo>
                <a:lnTo>
                  <a:pt x="985837" y="0"/>
                </a:lnTo>
                <a:lnTo>
                  <a:pt x="1295400" y="309499"/>
                </a:lnTo>
                <a:lnTo>
                  <a:pt x="985837" y="619125"/>
                </a:lnTo>
                <a:lnTo>
                  <a:pt x="0" y="6191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21970" y="3770376"/>
            <a:ext cx="64960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tu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200" y="2133600"/>
            <a:ext cx="1295400" cy="609600"/>
          </a:xfrm>
          <a:custGeom>
            <a:avLst/>
            <a:gdLst/>
            <a:ahLst/>
            <a:cxnLst/>
            <a:rect l="l" t="t" r="r" b="b"/>
            <a:pathLst>
              <a:path w="1295400" h="609600">
                <a:moveTo>
                  <a:pt x="990600" y="0"/>
                </a:moveTo>
                <a:lnTo>
                  <a:pt x="0" y="0"/>
                </a:lnTo>
                <a:lnTo>
                  <a:pt x="0" y="609600"/>
                </a:lnTo>
                <a:lnTo>
                  <a:pt x="990600" y="609600"/>
                </a:lnTo>
                <a:lnTo>
                  <a:pt x="1295400" y="304800"/>
                </a:lnTo>
                <a:lnTo>
                  <a:pt x="9906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200" y="2133600"/>
            <a:ext cx="1295400" cy="609600"/>
          </a:xfrm>
          <a:custGeom>
            <a:avLst/>
            <a:gdLst/>
            <a:ahLst/>
            <a:cxnLst/>
            <a:rect l="l" t="t" r="r" b="b"/>
            <a:pathLst>
              <a:path w="1295400" h="609600">
                <a:moveTo>
                  <a:pt x="0" y="0"/>
                </a:moveTo>
                <a:lnTo>
                  <a:pt x="990600" y="0"/>
                </a:lnTo>
                <a:lnTo>
                  <a:pt x="1295400" y="304800"/>
                </a:lnTo>
                <a:lnTo>
                  <a:pt x="990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75640" y="2317369"/>
            <a:ext cx="7448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Cur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87169" y="6184265"/>
            <a:ext cx="269684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5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ti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85" dirty="0">
                <a:latin typeface="Calibri"/>
                <a:cs typeface="Calibri"/>
              </a:rPr>
              <a:t>W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rk</a:t>
            </a:r>
            <a:r>
              <a:rPr sz="1600" spc="-30" dirty="0">
                <a:latin typeface="Calibri"/>
                <a:cs typeface="Calibri"/>
              </a:rPr>
              <a:t>K</a:t>
            </a:r>
            <a:r>
              <a:rPr sz="1600" spc="-20" dirty="0">
                <a:latin typeface="Calibri"/>
                <a:cs typeface="Calibri"/>
              </a:rPr>
              <a:t>ey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2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35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CLEP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1453515">
              <a:lnSpc>
                <a:spcPct val="100000"/>
              </a:lnSpc>
            </a:pPr>
            <a:r>
              <a:rPr sz="3000" dirty="0"/>
              <a:t>LE</a:t>
            </a:r>
            <a:r>
              <a:rPr sz="3000" spc="-10" dirty="0"/>
              <a:t>A</a:t>
            </a:r>
            <a:r>
              <a:rPr sz="3000" dirty="0"/>
              <a:t>P</a:t>
            </a:r>
            <a:r>
              <a:rPr sz="3000" spc="5" dirty="0"/>
              <a:t> </a:t>
            </a:r>
            <a:r>
              <a:rPr sz="3000" dirty="0"/>
              <a:t>20</a:t>
            </a:r>
            <a:r>
              <a:rPr sz="3000" spc="-15" dirty="0"/>
              <a:t>2</a:t>
            </a:r>
            <a:r>
              <a:rPr sz="3000" dirty="0"/>
              <a:t>5 Discus</a:t>
            </a:r>
            <a:r>
              <a:rPr sz="3000" spc="-20" dirty="0"/>
              <a:t>s</a:t>
            </a:r>
            <a:r>
              <a:rPr sz="3000" spc="-5" dirty="0"/>
              <a:t>ion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53899"/>
            <a:ext cx="8458200" cy="4994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97790" indent="-229870">
              <a:lnSpc>
                <a:spcPts val="1839"/>
              </a:lnSpc>
              <a:buFont typeface="Arial"/>
              <a:buChar char="•"/>
              <a:tabLst>
                <a:tab pos="243204" algn="l"/>
              </a:tabLst>
            </a:pPr>
            <a:r>
              <a:rPr sz="1700" dirty="0">
                <a:latin typeface="Calibri"/>
                <a:cs typeface="Calibri"/>
              </a:rPr>
              <a:t>Wh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imm</a:t>
            </a:r>
            <a:r>
              <a:rPr sz="1700" b="1" spc="-10" dirty="0">
                <a:latin typeface="Calibri"/>
                <a:cs typeface="Calibri"/>
              </a:rPr>
              <a:t>e</a:t>
            </a:r>
            <a:r>
              <a:rPr sz="1700" b="1" dirty="0">
                <a:latin typeface="Calibri"/>
                <a:cs typeface="Calibri"/>
              </a:rPr>
              <a:t>di</a:t>
            </a:r>
            <a:r>
              <a:rPr sz="1700" b="1" spc="-15" dirty="0">
                <a:latin typeface="Calibri"/>
                <a:cs typeface="Calibri"/>
              </a:rPr>
              <a:t>a</a:t>
            </a:r>
            <a:r>
              <a:rPr sz="1700" b="1" spc="-30" dirty="0">
                <a:latin typeface="Calibri"/>
                <a:cs typeface="Calibri"/>
              </a:rPr>
              <a:t>t</a:t>
            </a:r>
            <a:r>
              <a:rPr sz="1700" b="1" dirty="0">
                <a:latin typeface="Calibri"/>
                <a:cs typeface="Calibri"/>
              </a:rPr>
              <a:t>e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and</a:t>
            </a:r>
            <a:r>
              <a:rPr sz="1700" b="1" spc="-1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lo</a:t>
            </a:r>
            <a:r>
              <a:rPr sz="1700" b="1" spc="-10" dirty="0">
                <a:latin typeface="Calibri"/>
                <a:cs typeface="Calibri"/>
              </a:rPr>
              <a:t>n</a:t>
            </a:r>
            <a:r>
              <a:rPr sz="1700" b="1" dirty="0">
                <a:latin typeface="Calibri"/>
                <a:cs typeface="Calibri"/>
              </a:rPr>
              <a:t>g </a:t>
            </a:r>
            <a:r>
              <a:rPr sz="1700" b="1" spc="-35" dirty="0">
                <a:latin typeface="Calibri"/>
                <a:cs typeface="Calibri"/>
              </a:rPr>
              <a:t>t</a:t>
            </a:r>
            <a:r>
              <a:rPr sz="1700" b="1" spc="-10" dirty="0">
                <a:latin typeface="Calibri"/>
                <a:cs typeface="Calibri"/>
              </a:rPr>
              <a:t>e</a:t>
            </a:r>
            <a:r>
              <a:rPr sz="1700" b="1" spc="-5" dirty="0">
                <a:latin typeface="Calibri"/>
                <a:cs typeface="Calibri"/>
              </a:rPr>
              <a:t>r</a:t>
            </a:r>
            <a:r>
              <a:rPr sz="1700" b="1" dirty="0">
                <a:latin typeface="Calibri"/>
                <a:cs typeface="Calibri"/>
              </a:rPr>
              <a:t>m i</a:t>
            </a:r>
            <a:r>
              <a:rPr sz="1700" b="1" spc="5" dirty="0">
                <a:latin typeface="Calibri"/>
                <a:cs typeface="Calibri"/>
              </a:rPr>
              <a:t>m</a:t>
            </a:r>
            <a:r>
              <a:rPr sz="1700" b="1" dirty="0">
                <a:latin typeface="Calibri"/>
                <a:cs typeface="Calibri"/>
              </a:rPr>
              <a:t>pa</a:t>
            </a:r>
            <a:r>
              <a:rPr sz="1700" b="1" spc="-10" dirty="0">
                <a:latin typeface="Calibri"/>
                <a:cs typeface="Calibri"/>
              </a:rPr>
              <a:t>c</a:t>
            </a:r>
            <a:r>
              <a:rPr sz="1700" b="1" dirty="0">
                <a:latin typeface="Calibri"/>
                <a:cs typeface="Calibri"/>
              </a:rPr>
              <a:t>ts</a:t>
            </a:r>
            <a:r>
              <a:rPr sz="1700" b="1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wi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L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AP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2025 t</a:t>
            </a:r>
            <a:r>
              <a:rPr sz="1700" spc="-2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an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higher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x</a:t>
            </a:r>
            <a:r>
              <a:rPr sz="1700" dirty="0">
                <a:latin typeface="Calibri"/>
                <a:cs typeface="Calibri"/>
              </a:rPr>
              <a:t>pec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tio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s h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15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e: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ts val="2005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(a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-15" dirty="0">
                <a:latin typeface="Calibri"/>
                <a:cs typeface="Calibri"/>
              </a:rPr>
              <a:t> a</a:t>
            </a:r>
            <a:r>
              <a:rPr sz="1700" dirty="0">
                <a:latin typeface="Calibri"/>
                <a:cs typeface="Calibri"/>
              </a:rPr>
              <a:t>t 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c</a:t>
            </a:r>
            <a:r>
              <a:rPr sz="1700" spc="1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-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15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0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,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</a:t>
            </a:r>
            <a:r>
              <a:rPr sz="1700" dirty="0">
                <a:latin typeface="Calibri"/>
                <a:cs typeface="Calibri"/>
              </a:rPr>
              <a:t>b)</a:t>
            </a:r>
            <a:r>
              <a:rPr sz="1700" spc="-15" dirty="0">
                <a:latin typeface="Calibri"/>
                <a:cs typeface="Calibri"/>
              </a:rPr>
              <a:t> 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scho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20" dirty="0">
                <a:latin typeface="Calibri"/>
                <a:cs typeface="Calibri"/>
              </a:rPr>
              <a:t>l</a:t>
            </a:r>
            <a:r>
              <a:rPr sz="1700" spc="-10" dirty="0">
                <a:latin typeface="Calibri"/>
                <a:cs typeface="Calibri"/>
              </a:rPr>
              <a:t>-</a:t>
            </a:r>
            <a:r>
              <a:rPr sz="1700" dirty="0">
                <a:latin typeface="Calibri"/>
                <a:cs typeface="Calibri"/>
              </a:rPr>
              <a:t>le</a:t>
            </a:r>
            <a:r>
              <a:rPr sz="1700" spc="-20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el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(admi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45" dirty="0">
                <a:latin typeface="Calibri"/>
                <a:cs typeface="Calibri"/>
              </a:rPr>
              <a:t>r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s,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unse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s,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eache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c.),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ts val="2035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</a:t>
            </a:r>
            <a:r>
              <a:rPr sz="1700" dirty="0">
                <a:latin typeface="Calibri"/>
                <a:cs typeface="Calibri"/>
              </a:rPr>
              <a:t>c)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tude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ts val="2035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</a:t>
            </a:r>
            <a:r>
              <a:rPr sz="1700" dirty="0">
                <a:latin typeface="Calibri"/>
                <a:cs typeface="Calibri"/>
              </a:rPr>
              <a:t>d)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5" dirty="0">
                <a:latin typeface="Calibri"/>
                <a:cs typeface="Calibri"/>
              </a:rPr>
              <a:t> o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her</a:t>
            </a:r>
            <a:r>
              <a:rPr sz="1700" spc="-20" dirty="0">
                <a:latin typeface="Calibri"/>
                <a:cs typeface="Calibri"/>
              </a:rPr>
              <a:t> st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60" dirty="0">
                <a:latin typeface="Calibri"/>
                <a:cs typeface="Calibri"/>
              </a:rPr>
              <a:t>k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h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spc="-10" dirty="0">
                <a:latin typeface="Calibri"/>
                <a:cs typeface="Calibri"/>
              </a:rPr>
              <a:t>d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(pa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bus</a:t>
            </a:r>
            <a:r>
              <a:rPr sz="1700" spc="-10" dirty="0">
                <a:latin typeface="Calibri"/>
                <a:cs typeface="Calibri"/>
              </a:rPr>
              <a:t>in</a:t>
            </a:r>
            <a:r>
              <a:rPr sz="1700" dirty="0">
                <a:latin typeface="Calibri"/>
                <a:cs typeface="Calibri"/>
              </a:rPr>
              <a:t>esse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spc="-15" dirty="0">
                <a:latin typeface="Calibri"/>
                <a:cs typeface="Calibri"/>
              </a:rPr>
              <a:t>)</a:t>
            </a:r>
            <a:r>
              <a:rPr sz="1700" dirty="0">
                <a:latin typeface="Calibri"/>
                <a:cs typeface="Calibri"/>
              </a:rPr>
              <a:t>?</a:t>
            </a:r>
            <a:endParaRPr sz="1700">
              <a:latin typeface="Calibri"/>
              <a:cs typeface="Calibri"/>
            </a:endParaRPr>
          </a:p>
          <a:p>
            <a:pPr marL="242570" indent="-229870">
              <a:lnSpc>
                <a:spcPts val="1939"/>
              </a:lnSpc>
              <a:spcBef>
                <a:spcPts val="1595"/>
              </a:spcBef>
              <a:buFont typeface="Arial"/>
              <a:buChar char="•"/>
              <a:tabLst>
                <a:tab pos="243204" algn="l"/>
              </a:tabLst>
            </a:pPr>
            <a:r>
              <a:rPr sz="1700" spc="-5" dirty="0">
                <a:latin typeface="Calibri"/>
                <a:cs typeface="Calibri"/>
              </a:rPr>
              <a:t>Wh</a:t>
            </a:r>
            <a:r>
              <a:rPr sz="1700" spc="-10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im</a:t>
            </a:r>
            <a:r>
              <a:rPr sz="1700" b="1" spc="10" dirty="0">
                <a:latin typeface="Calibri"/>
                <a:cs typeface="Calibri"/>
              </a:rPr>
              <a:t>m</a:t>
            </a:r>
            <a:r>
              <a:rPr sz="1700" b="1" spc="-10" dirty="0">
                <a:latin typeface="Calibri"/>
                <a:cs typeface="Calibri"/>
              </a:rPr>
              <a:t>e</a:t>
            </a:r>
            <a:r>
              <a:rPr sz="1700" b="1" dirty="0">
                <a:latin typeface="Calibri"/>
                <a:cs typeface="Calibri"/>
              </a:rPr>
              <a:t>di</a:t>
            </a:r>
            <a:r>
              <a:rPr sz="1700" b="1" spc="-20" dirty="0">
                <a:latin typeface="Calibri"/>
                <a:cs typeface="Calibri"/>
              </a:rPr>
              <a:t>a</a:t>
            </a:r>
            <a:r>
              <a:rPr sz="1700" b="1" spc="-30" dirty="0">
                <a:latin typeface="Calibri"/>
                <a:cs typeface="Calibri"/>
              </a:rPr>
              <a:t>t</a:t>
            </a:r>
            <a:r>
              <a:rPr sz="1700" b="1" dirty="0">
                <a:latin typeface="Calibri"/>
                <a:cs typeface="Calibri"/>
              </a:rPr>
              <a:t>e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a</a:t>
            </a:r>
            <a:r>
              <a:rPr sz="1700" b="1" spc="-10" dirty="0">
                <a:latin typeface="Calibri"/>
                <a:cs typeface="Calibri"/>
              </a:rPr>
              <a:t>n</a:t>
            </a:r>
            <a:r>
              <a:rPr sz="1700" b="1" dirty="0">
                <a:latin typeface="Calibri"/>
                <a:cs typeface="Calibri"/>
              </a:rPr>
              <a:t>d</a:t>
            </a:r>
            <a:r>
              <a:rPr sz="1700" b="1" spc="-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l</a:t>
            </a:r>
            <a:r>
              <a:rPr sz="1700" b="1" spc="-5" dirty="0">
                <a:latin typeface="Calibri"/>
                <a:cs typeface="Calibri"/>
              </a:rPr>
              <a:t>o</a:t>
            </a:r>
            <a:r>
              <a:rPr sz="1700" b="1" dirty="0">
                <a:latin typeface="Calibri"/>
                <a:cs typeface="Calibri"/>
              </a:rPr>
              <a:t>ng</a:t>
            </a:r>
            <a:r>
              <a:rPr sz="1700" b="1" spc="-10" dirty="0">
                <a:latin typeface="Calibri"/>
                <a:cs typeface="Calibri"/>
              </a:rPr>
              <a:t> </a:t>
            </a:r>
            <a:r>
              <a:rPr sz="1700" b="1" spc="-30" dirty="0">
                <a:latin typeface="Calibri"/>
                <a:cs typeface="Calibri"/>
              </a:rPr>
              <a:t>t</a:t>
            </a:r>
            <a:r>
              <a:rPr sz="1700" b="1" spc="-10" dirty="0">
                <a:latin typeface="Calibri"/>
                <a:cs typeface="Calibri"/>
              </a:rPr>
              <a:t>er</a:t>
            </a:r>
            <a:r>
              <a:rPr sz="1700" b="1" spc="5" dirty="0">
                <a:latin typeface="Calibri"/>
                <a:cs typeface="Calibri"/>
              </a:rPr>
              <a:t>m</a:t>
            </a:r>
            <a:r>
              <a:rPr sz="1700" b="1" dirty="0">
                <a:latin typeface="Calibri"/>
                <a:cs typeface="Calibri"/>
              </a:rPr>
              <a:t> a</a:t>
            </a:r>
            <a:r>
              <a:rPr sz="1700" b="1" spc="-10" dirty="0">
                <a:latin typeface="Calibri"/>
                <a:cs typeface="Calibri"/>
              </a:rPr>
              <a:t>c</a:t>
            </a:r>
            <a:r>
              <a:rPr sz="1700" b="1" dirty="0">
                <a:latin typeface="Calibri"/>
                <a:cs typeface="Calibri"/>
              </a:rPr>
              <a:t>ti</a:t>
            </a:r>
            <a:r>
              <a:rPr sz="1700" b="1" spc="-10" dirty="0">
                <a:latin typeface="Calibri"/>
                <a:cs typeface="Calibri"/>
              </a:rPr>
              <a:t>o</a:t>
            </a:r>
            <a:r>
              <a:rPr sz="1700" b="1" dirty="0">
                <a:latin typeface="Calibri"/>
                <a:cs typeface="Calibri"/>
              </a:rPr>
              <a:t>n</a:t>
            </a:r>
            <a:r>
              <a:rPr sz="1700" b="1" spc="-10" dirty="0">
                <a:latin typeface="Calibri"/>
                <a:cs typeface="Calibri"/>
              </a:rPr>
              <a:t>(</a:t>
            </a:r>
            <a:r>
              <a:rPr sz="1700" b="1" dirty="0">
                <a:latin typeface="Calibri"/>
                <a:cs typeface="Calibri"/>
              </a:rPr>
              <a:t>s)</a:t>
            </a:r>
            <a:r>
              <a:rPr sz="1700" b="1" spc="-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n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ed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-5" dirty="0">
                <a:latin typeface="Calibri"/>
                <a:cs typeface="Calibri"/>
              </a:rPr>
              <a:t>b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60" dirty="0">
                <a:latin typeface="Calibri"/>
                <a:cs typeface="Calibri"/>
              </a:rPr>
              <a:t>k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10" dirty="0">
                <a:latin typeface="Calibri"/>
                <a:cs typeface="Calibri"/>
              </a:rPr>
              <a:t> 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-5" dirty="0">
                <a:latin typeface="Calibri"/>
                <a:cs typeface="Calibri"/>
              </a:rPr>
              <a:t>p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epa</a:t>
            </a:r>
            <a:r>
              <a:rPr sz="1700" spc="-3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45" dirty="0">
                <a:latin typeface="Calibri"/>
                <a:cs typeface="Calibri"/>
              </a:rPr>
              <a:t>f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L</a:t>
            </a:r>
            <a:r>
              <a:rPr sz="1700" spc="-30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AP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2025</a:t>
            </a:r>
            <a:endParaRPr sz="1700">
              <a:latin typeface="Calibri"/>
              <a:cs typeface="Calibri"/>
            </a:endParaRPr>
          </a:p>
          <a:p>
            <a:pPr marL="242570">
              <a:lnSpc>
                <a:spcPts val="1939"/>
              </a:lnSpc>
            </a:pPr>
            <a:r>
              <a:rPr sz="1700" dirty="0">
                <a:latin typeface="Calibri"/>
                <a:cs typeface="Calibri"/>
              </a:rPr>
              <a:t>t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ans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higher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x</a:t>
            </a:r>
            <a:r>
              <a:rPr sz="1700" dirty="0">
                <a:latin typeface="Calibri"/>
                <a:cs typeface="Calibri"/>
              </a:rPr>
              <a:t>pec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tio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b</a:t>
            </a:r>
            <a:r>
              <a:rPr sz="1700" dirty="0">
                <a:latin typeface="Calibri"/>
                <a:cs typeface="Calibri"/>
              </a:rPr>
              <a:t>y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ts val="2035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(a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ct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ade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cl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din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D</a:t>
            </a:r>
            <a:r>
              <a:rPr sz="1700" spc="-4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C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ac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abil</a:t>
            </a:r>
            <a:r>
              <a:rPr sz="1700" spc="-15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ty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on</a:t>
            </a:r>
            <a:r>
              <a:rPr sz="1700" spc="-2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act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ts val="2035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(b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scho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ade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cl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din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princi</a:t>
            </a:r>
            <a:r>
              <a:rPr sz="1700" spc="-10" dirty="0">
                <a:latin typeface="Calibri"/>
                <a:cs typeface="Calibri"/>
              </a:rPr>
              <a:t>p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spc="-4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C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endParaRPr sz="17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buFont typeface="Arial"/>
              <a:buChar char="•"/>
              <a:tabLst>
                <a:tab pos="474980" algn="l"/>
              </a:tabLst>
            </a:pPr>
            <a:r>
              <a:rPr sz="1700" spc="-5" dirty="0">
                <a:latin typeface="Calibri"/>
                <a:cs typeface="Calibri"/>
              </a:rPr>
              <a:t>(c</a:t>
            </a:r>
            <a:r>
              <a:rPr sz="1700" dirty="0">
                <a:latin typeface="Calibri"/>
                <a:cs typeface="Calibri"/>
              </a:rPr>
              <a:t>) </a:t>
            </a:r>
            <a:r>
              <a:rPr sz="1700" spc="-2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eache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s?</a:t>
            </a:r>
            <a:endParaRPr sz="1700">
              <a:latin typeface="Calibri"/>
              <a:cs typeface="Calibri"/>
            </a:endParaRPr>
          </a:p>
          <a:p>
            <a:pPr marL="242570" marR="5080" indent="-229870">
              <a:lnSpc>
                <a:spcPts val="1839"/>
              </a:lnSpc>
              <a:spcBef>
                <a:spcPts val="1610"/>
              </a:spcBef>
              <a:buFont typeface="Arial"/>
              <a:buChar char="•"/>
              <a:tabLst>
                <a:tab pos="243204" algn="l"/>
              </a:tabLst>
            </a:pP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pla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nin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w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ksh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di</a:t>
            </a:r>
            <a:r>
              <a:rPr sz="1700" spc="-10" dirty="0">
                <a:latin typeface="Calibri"/>
                <a:cs typeface="Calibri"/>
              </a:rPr>
              <a:t>c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ee</a:t>
            </a:r>
            <a:r>
              <a:rPr sz="1700" spc="-20" dirty="0">
                <a:latin typeface="Calibri"/>
                <a:cs typeface="Calibri"/>
              </a:rPr>
              <a:t> w</a:t>
            </a:r>
            <a:r>
              <a:rPr sz="1700" spc="-40" dirty="0">
                <a:latin typeface="Calibri"/>
                <a:cs typeface="Calibri"/>
              </a:rPr>
              <a:t>a</a:t>
            </a:r>
            <a:r>
              <a:rPr sz="1700" spc="-15" dirty="0">
                <a:latin typeface="Calibri"/>
                <a:cs typeface="Calibri"/>
              </a:rPr>
              <a:t>y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which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up</a:t>
            </a:r>
            <a:r>
              <a:rPr sz="1700" spc="-10" dirty="0">
                <a:latin typeface="Calibri"/>
                <a:cs typeface="Calibri"/>
              </a:rPr>
              <a:t>d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es w</a:t>
            </a:r>
            <a:r>
              <a:rPr sz="1700" spc="-10" dirty="0">
                <a:latin typeface="Calibri"/>
                <a:cs typeface="Calibri"/>
              </a:rPr>
              <a:t>il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uni</a:t>
            </a:r>
            <a:r>
              <a:rPr sz="1700" spc="-10" dirty="0">
                <a:latin typeface="Calibri"/>
                <a:cs typeface="Calibri"/>
              </a:rPr>
              <a:t>c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ed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he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y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ur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ct.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700" spc="-5" dirty="0">
                <a:latin typeface="Calibri"/>
                <a:cs typeface="Calibri"/>
              </a:rPr>
              <a:t>Du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eak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place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y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ur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p</a:t>
            </a:r>
            <a:r>
              <a:rPr sz="1700" spc="-5" dirty="0">
                <a:latin typeface="Calibri"/>
                <a:cs typeface="Calibri"/>
              </a:rPr>
              <a:t>on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es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he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que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tio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vided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-20" dirty="0">
                <a:latin typeface="Calibri"/>
                <a:cs typeface="Calibri"/>
              </a:rPr>
              <a:t>st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s:</a:t>
            </a:r>
            <a:endParaRPr sz="1700">
              <a:latin typeface="Calibri"/>
              <a:cs typeface="Calibri"/>
            </a:endParaRPr>
          </a:p>
          <a:p>
            <a:pPr marL="585470" indent="-342900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586105" algn="l"/>
              </a:tabLst>
            </a:pPr>
            <a:r>
              <a:rPr sz="1700" spc="-10" dirty="0">
                <a:latin typeface="Calibri"/>
                <a:cs typeface="Calibri"/>
              </a:rPr>
              <a:t>H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w has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y</a:t>
            </a:r>
            <a:r>
              <a:rPr sz="1700" spc="-5" dirty="0">
                <a:latin typeface="Calibri"/>
                <a:cs typeface="Calibri"/>
              </a:rPr>
              <a:t>ou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trict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al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eady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gun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spc="-5" dirty="0">
                <a:latin typeface="Calibri"/>
                <a:cs typeface="Calibri"/>
              </a:rPr>
              <a:t>u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-10" dirty="0">
                <a:latin typeface="Calibri"/>
                <a:cs typeface="Calibri"/>
              </a:rPr>
              <a:t>c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 up</a:t>
            </a:r>
            <a:r>
              <a:rPr sz="1700" spc="-15" dirty="0">
                <a:latin typeface="Calibri"/>
                <a:cs typeface="Calibri"/>
              </a:rPr>
              <a:t>d</a:t>
            </a:r>
            <a:r>
              <a:rPr sz="1700" spc="-30" dirty="0">
                <a:latin typeface="Calibri"/>
                <a:cs typeface="Calibri"/>
              </a:rPr>
              <a:t>a</a:t>
            </a:r>
            <a:r>
              <a:rPr sz="1700" spc="-2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es?</a:t>
            </a:r>
            <a:endParaRPr sz="1700">
              <a:latin typeface="Calibri"/>
              <a:cs typeface="Calibri"/>
            </a:endParaRPr>
          </a:p>
          <a:p>
            <a:pPr marL="585470" marR="339725" indent="-342900">
              <a:lnSpc>
                <a:spcPts val="1839"/>
              </a:lnSpc>
              <a:spcBef>
                <a:spcPts val="430"/>
              </a:spcBef>
              <a:buAutoNum type="arabicPeriod"/>
              <a:tabLst>
                <a:tab pos="586105" algn="l"/>
              </a:tabLst>
            </a:pPr>
            <a:r>
              <a:rPr sz="1700" spc="-10" dirty="0">
                <a:latin typeface="Calibri"/>
                <a:cs typeface="Calibri"/>
              </a:rPr>
              <a:t>H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w w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ll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y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ur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ict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onti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u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-5" dirty="0">
                <a:latin typeface="Calibri"/>
                <a:cs typeface="Calibri"/>
              </a:rPr>
              <a:t>wo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k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uni</a:t>
            </a:r>
            <a:r>
              <a:rPr sz="1700" spc="-10" dirty="0">
                <a:latin typeface="Calibri"/>
                <a:cs typeface="Calibri"/>
              </a:rPr>
              <a:t>c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up</a:t>
            </a:r>
            <a:r>
              <a:rPr sz="1700" spc="-10" dirty="0">
                <a:latin typeface="Calibri"/>
                <a:cs typeface="Calibri"/>
              </a:rPr>
              <a:t>d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es </a:t>
            </a:r>
            <a:r>
              <a:rPr sz="1700" spc="-20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ct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 scho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le</a:t>
            </a:r>
            <a:r>
              <a:rPr sz="1700" spc="-20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?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18288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1611630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0194" y="1895220"/>
            <a:ext cx="140335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2193925"/>
            <a:ext cx="3746500" cy="2353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1249045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1960880">
              <a:lnSpc>
                <a:spcPct val="100000"/>
              </a:lnSpc>
            </a:pPr>
            <a:r>
              <a:rPr sz="3000" spc="-5" dirty="0"/>
              <a:t>Mornin</a:t>
            </a:r>
            <a:r>
              <a:rPr sz="3000" dirty="0"/>
              <a:t>g</a:t>
            </a:r>
            <a:r>
              <a:rPr sz="3000" spc="20" dirty="0"/>
              <a:t> </a:t>
            </a:r>
            <a:r>
              <a:rPr sz="3000" dirty="0"/>
              <a:t>Break</a:t>
            </a:r>
            <a:endParaRPr sz="30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8572500" cy="11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Dur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place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pon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q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s:</a:t>
            </a:r>
            <a:endParaRPr sz="1800">
              <a:latin typeface="Calibri"/>
              <a:cs typeface="Calibri"/>
            </a:endParaRPr>
          </a:p>
          <a:p>
            <a:pPr marL="585470" indent="-3429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586105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eady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ommuni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these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es?</a:t>
            </a:r>
            <a:endParaRPr sz="1800">
              <a:latin typeface="Calibri"/>
              <a:cs typeface="Calibri"/>
            </a:endParaRPr>
          </a:p>
          <a:p>
            <a:pPr marL="585470" marR="5080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586105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925565"/>
            <a:ext cx="12274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On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ine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21336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1611630" cy="855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0194" y="2193925"/>
            <a:ext cx="37465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2494152"/>
            <a:ext cx="2501900" cy="2053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444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503680">
              <a:lnSpc>
                <a:spcPct val="100000"/>
              </a:lnSpc>
            </a:pPr>
            <a:r>
              <a:rPr dirty="0"/>
              <a:t>2015-2</a:t>
            </a:r>
            <a:r>
              <a:rPr spc="-10" dirty="0"/>
              <a:t>0</a:t>
            </a:r>
            <a:r>
              <a:rPr spc="-15" dirty="0"/>
              <a:t>1</a:t>
            </a:r>
            <a:r>
              <a:rPr dirty="0"/>
              <a:t>6</a:t>
            </a:r>
            <a:r>
              <a:rPr spc="-40" dirty="0"/>
              <a:t> </a:t>
            </a:r>
            <a:r>
              <a:rPr dirty="0"/>
              <a:t>Sup</a:t>
            </a:r>
            <a:r>
              <a:rPr spc="-10" dirty="0"/>
              <a:t>p</a:t>
            </a:r>
            <a:r>
              <a:rPr spc="-5" dirty="0"/>
              <a:t>ort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92860"/>
            <a:ext cx="8569325" cy="2202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700" spc="-5" dirty="0">
                <a:latin typeface="Calibri"/>
                <a:cs typeface="Calibri"/>
              </a:rPr>
              <a:t>Th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 Depa</a:t>
            </a:r>
            <a:r>
              <a:rPr sz="1700" spc="1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ent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is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-20" dirty="0">
                <a:latin typeface="Calibri"/>
                <a:cs typeface="Calibri"/>
              </a:rPr>
              <a:t>tt</a:t>
            </a:r>
            <a:r>
              <a:rPr sz="1700" dirty="0">
                <a:latin typeface="Calibri"/>
                <a:cs typeface="Calibri"/>
              </a:rPr>
              <a:t>ed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p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v</a:t>
            </a:r>
            <a:r>
              <a:rPr sz="1700" spc="-10" dirty="0">
                <a:latin typeface="Calibri"/>
                <a:cs typeface="Calibri"/>
              </a:rPr>
              <a:t>id</a:t>
            </a:r>
            <a:r>
              <a:rPr sz="1700" dirty="0">
                <a:latin typeface="Calibri"/>
                <a:cs typeface="Calibri"/>
              </a:rPr>
              <a:t>ing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ed</a:t>
            </a:r>
            <a:r>
              <a:rPr sz="1700" spc="-15" dirty="0">
                <a:latin typeface="Calibri"/>
                <a:cs typeface="Calibri"/>
              </a:rPr>
              <a:t>uca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each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le</a:t>
            </a:r>
            <a:r>
              <a:rPr sz="1700" spc="-20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el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f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d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15" dirty="0">
                <a:latin typeface="Calibri"/>
                <a:cs typeface="Calibri"/>
              </a:rPr>
              <a:t>ca</a:t>
            </a:r>
            <a:r>
              <a:rPr sz="1700" dirty="0">
                <a:latin typeface="Calibri"/>
                <a:cs typeface="Calibri"/>
              </a:rPr>
              <a:t>tion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35" dirty="0">
                <a:latin typeface="Calibri"/>
                <a:cs typeface="Calibri"/>
              </a:rPr>
              <a:t>s</a:t>
            </a:r>
            <a:r>
              <a:rPr sz="1700" spc="-15" dirty="0">
                <a:latin typeface="Calibri"/>
                <a:cs typeface="Calibri"/>
              </a:rPr>
              <a:t>y</a:t>
            </a:r>
            <a:r>
              <a:rPr sz="1700" spc="-20" dirty="0">
                <a:latin typeface="Calibri"/>
                <a:cs typeface="Calibri"/>
              </a:rPr>
              <a:t>st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30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– di</a:t>
            </a:r>
            <a:r>
              <a:rPr sz="1700" spc="-1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ct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ade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scho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ade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d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6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each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de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spc="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–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wi</a:t>
            </a:r>
            <a:r>
              <a:rPr sz="1700" spc="5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h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 sup</a:t>
            </a:r>
            <a:r>
              <a:rPr sz="1700" spc="-10" dirty="0">
                <a:latin typeface="Calibri"/>
                <a:cs typeface="Calibri"/>
              </a:rPr>
              <a:t>p</a:t>
            </a:r>
            <a:r>
              <a:rPr sz="1700" spc="-5" dirty="0">
                <a:latin typeface="Calibri"/>
                <a:cs typeface="Calibri"/>
              </a:rPr>
              <a:t>or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ces th</a:t>
            </a:r>
            <a:r>
              <a:rPr sz="1700" spc="-20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y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ne</a:t>
            </a:r>
            <a:r>
              <a:rPr sz="1700" spc="5" dirty="0">
                <a:latin typeface="Calibri"/>
                <a:cs typeface="Calibri"/>
              </a:rPr>
              <a:t>e</a:t>
            </a:r>
            <a:r>
              <a:rPr sz="1700" dirty="0">
                <a:latin typeface="Calibri"/>
                <a:cs typeface="Calibri"/>
              </a:rPr>
              <a:t>d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nu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ai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ing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ba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45" dirty="0">
                <a:latin typeface="Calibri"/>
                <a:cs typeface="Calibri"/>
              </a:rPr>
              <a:t>f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spc="-5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ts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Lo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a.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92710">
              <a:lnSpc>
                <a:spcPct val="100000"/>
              </a:lnSpc>
            </a:pPr>
            <a:r>
              <a:rPr sz="1700" spc="-16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this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d,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Depa</a:t>
            </a:r>
            <a:r>
              <a:rPr sz="1700" spc="1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wi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-15" dirty="0">
                <a:latin typeface="Calibri"/>
                <a:cs typeface="Calibri"/>
              </a:rPr>
              <a:t>f</a:t>
            </a:r>
            <a:r>
              <a:rPr sz="1700" spc="-55" dirty="0">
                <a:latin typeface="Calibri"/>
                <a:cs typeface="Calibri"/>
              </a:rPr>
              <a:t>f</a:t>
            </a:r>
            <a:r>
              <a:rPr sz="1700" dirty="0">
                <a:latin typeface="Calibri"/>
                <a:cs typeface="Calibri"/>
              </a:rPr>
              <a:t>er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omb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f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4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-</a:t>
            </a:r>
            <a:r>
              <a:rPr sz="1700" dirty="0">
                <a:latin typeface="Calibri"/>
                <a:cs typeface="Calibri"/>
              </a:rPr>
              <a:t>pe</a:t>
            </a:r>
            <a:r>
              <a:rPr sz="1700" spc="-15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s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ai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in</a:t>
            </a:r>
            <a:r>
              <a:rPr sz="1700" dirty="0">
                <a:latin typeface="Calibri"/>
                <a:cs typeface="Calibri"/>
              </a:rPr>
              <a:t>gs,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vi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tu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sup</a:t>
            </a:r>
            <a:r>
              <a:rPr sz="1700" spc="-10" dirty="0">
                <a:latin typeface="Calibri"/>
                <a:cs typeface="Calibri"/>
              </a:rPr>
              <a:t>p</a:t>
            </a:r>
            <a:r>
              <a:rPr sz="1700" spc="-5" dirty="0">
                <a:latin typeface="Calibri"/>
                <a:cs typeface="Calibri"/>
              </a:rPr>
              <a:t>ort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hig</a:t>
            </a:r>
            <a:r>
              <a:rPr sz="1700" spc="15" dirty="0">
                <a:latin typeface="Calibri"/>
                <a:cs typeface="Calibri"/>
              </a:rPr>
              <a:t>h</a:t>
            </a:r>
            <a:r>
              <a:rPr sz="1700" dirty="0">
                <a:latin typeface="Calibri"/>
                <a:cs typeface="Calibri"/>
              </a:rPr>
              <a:t>- quality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oo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s,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g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5" dirty="0">
                <a:latin typeface="Calibri"/>
                <a:cs typeface="Calibri"/>
              </a:rPr>
              <a:t>i</a:t>
            </a:r>
            <a:r>
              <a:rPr sz="1700" dirty="0">
                <a:latin typeface="Calibri"/>
                <a:cs typeface="Calibri"/>
              </a:rPr>
              <a:t>ng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un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15" dirty="0">
                <a:latin typeface="Calibri"/>
                <a:cs typeface="Calibri"/>
              </a:rPr>
              <a:t>ca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10" dirty="0">
                <a:latin typeface="Calibri"/>
                <a:cs typeface="Calibri"/>
              </a:rPr>
              <a:t>i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</a:t>
            </a:r>
            <a:r>
              <a:rPr sz="1700" spc="-20" dirty="0">
                <a:latin typeface="Calibri"/>
                <a:cs typeface="Calibri"/>
              </a:rPr>
              <a:t>r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gh</a:t>
            </a:r>
            <a:r>
              <a:rPr sz="1700" spc="-5" dirty="0">
                <a:latin typeface="Calibri"/>
                <a:cs typeface="Calibri"/>
              </a:rPr>
              <a:t>ou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2015</a:t>
            </a:r>
            <a:r>
              <a:rPr sz="1700" spc="-10" dirty="0">
                <a:latin typeface="Calibri"/>
                <a:cs typeface="Calibri"/>
              </a:rPr>
              <a:t>-</a:t>
            </a:r>
            <a:r>
              <a:rPr sz="1700" dirty="0">
                <a:latin typeface="Calibri"/>
                <a:cs typeface="Calibri"/>
              </a:rPr>
              <a:t>2016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scho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y</a:t>
            </a:r>
            <a:r>
              <a:rPr sz="1700" dirty="0">
                <a:latin typeface="Calibri"/>
                <a:cs typeface="Calibri"/>
              </a:rPr>
              <a:t>ear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o 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up</a:t>
            </a:r>
            <a:r>
              <a:rPr sz="1700" spc="-10" dirty="0">
                <a:latin typeface="Calibri"/>
                <a:cs typeface="Calibri"/>
              </a:rPr>
              <a:t>p</a:t>
            </a:r>
            <a:r>
              <a:rPr sz="1700" spc="-5" dirty="0">
                <a:latin typeface="Calibri"/>
                <a:cs typeface="Calibri"/>
              </a:rPr>
              <a:t>ort 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d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15" dirty="0">
                <a:latin typeface="Calibri"/>
                <a:cs typeface="Calibri"/>
              </a:rPr>
              <a:t>ca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ac</a:t>
            </a:r>
            <a:r>
              <a:rPr sz="1700" spc="-15" dirty="0">
                <a:latin typeface="Calibri"/>
                <a:cs typeface="Calibri"/>
              </a:rPr>
              <a:t>c</a:t>
            </a:r>
            <a:r>
              <a:rPr sz="1700" spc="-5" dirty="0">
                <a:latin typeface="Calibri"/>
                <a:cs typeface="Calibri"/>
              </a:rPr>
              <a:t>omp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h</a:t>
            </a:r>
            <a:r>
              <a:rPr sz="1700" spc="-10" dirty="0">
                <a:latin typeface="Calibri"/>
                <a:cs typeface="Calibri"/>
              </a:rPr>
              <a:t>in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this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g</a:t>
            </a:r>
            <a:r>
              <a:rPr sz="1700" spc="-5" dirty="0">
                <a:latin typeface="Calibri"/>
                <a:cs typeface="Calibri"/>
              </a:rPr>
              <a:t>oa</a:t>
            </a:r>
            <a:r>
              <a:rPr sz="1700" dirty="0">
                <a:latin typeface="Calibri"/>
                <a:cs typeface="Calibri"/>
              </a:rPr>
              <a:t>l.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Calibri"/>
                <a:cs typeface="Calibri"/>
              </a:rPr>
              <a:t>Th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2015</a:t>
            </a:r>
            <a:r>
              <a:rPr sz="17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7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2016</a:t>
            </a:r>
            <a:r>
              <a:rPr sz="17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Di</a:t>
            </a:r>
            <a:r>
              <a:rPr sz="17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7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trict</a:t>
            </a:r>
            <a:r>
              <a:rPr sz="17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7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Su</a:t>
            </a:r>
            <a:r>
              <a:rPr sz="17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7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7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ort</a:t>
            </a:r>
            <a:r>
              <a:rPr sz="17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7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Ca</a:t>
            </a:r>
            <a:r>
              <a:rPr sz="17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7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en</a:t>
            </a:r>
            <a:r>
              <a:rPr sz="17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da</a:t>
            </a:r>
            <a:r>
              <a:rPr sz="1700" u="heavy" spc="-14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which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</a:t>
            </a:r>
            <a:r>
              <a:rPr sz="1700" spc="-10" dirty="0">
                <a:latin typeface="Calibri"/>
                <a:cs typeface="Calibri"/>
              </a:rPr>
              <a:t>il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upd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ed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</a:t>
            </a:r>
            <a:r>
              <a:rPr sz="1700" spc="-5" dirty="0">
                <a:latin typeface="Calibri"/>
                <a:cs typeface="Calibri"/>
              </a:rPr>
              <a:t>ont</a:t>
            </a:r>
            <a:r>
              <a:rPr sz="1700" spc="-10" dirty="0">
                <a:latin typeface="Calibri"/>
                <a:cs typeface="Calibri"/>
              </a:rPr>
              <a:t>hl</a:t>
            </a:r>
            <a:r>
              <a:rPr sz="1700" spc="-125" dirty="0">
                <a:latin typeface="Calibri"/>
                <a:cs typeface="Calibri"/>
              </a:rPr>
              <a:t>y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</a:t>
            </a:r>
            <a:r>
              <a:rPr sz="1700" spc="-45" dirty="0">
                <a:latin typeface="Calibri"/>
                <a:cs typeface="Calibri"/>
              </a:rPr>
              <a:t>r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es the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su</a:t>
            </a:r>
            <a:r>
              <a:rPr sz="1700" spc="-10" dirty="0">
                <a:latin typeface="Calibri"/>
                <a:cs typeface="Calibri"/>
              </a:rPr>
              <a:t>pp</a:t>
            </a:r>
            <a:r>
              <a:rPr sz="1700" spc="-5" dirty="0">
                <a:latin typeface="Calibri"/>
                <a:cs typeface="Calibri"/>
              </a:rPr>
              <a:t>ort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" y="3484346"/>
            <a:ext cx="1905000" cy="264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ct val="100000"/>
              </a:lnSpc>
            </a:pPr>
            <a:r>
              <a:rPr sz="1700" spc="-20" dirty="0">
                <a:latin typeface="Calibri"/>
                <a:cs typeface="Calibri"/>
              </a:rPr>
              <a:t>s</a:t>
            </a:r>
            <a:r>
              <a:rPr sz="1700" dirty="0">
                <a:latin typeface="Calibri"/>
                <a:cs typeface="Calibri"/>
              </a:rPr>
              <a:t>truct</a:t>
            </a:r>
            <a:r>
              <a:rPr sz="1700" spc="5" dirty="0">
                <a:latin typeface="Calibri"/>
                <a:cs typeface="Calibri"/>
              </a:rPr>
              <a:t>u</a:t>
            </a:r>
            <a:r>
              <a:rPr sz="1700" spc="-30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es</a:t>
            </a:r>
            <a:r>
              <a:rPr sz="1700" spc="-40" dirty="0">
                <a:latin typeface="Calibri"/>
                <a:cs typeface="Calibri"/>
              </a:rPr>
              <a:t> f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r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each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3600" y="3484346"/>
            <a:ext cx="2209800" cy="264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>
              <a:lnSpc>
                <a:spcPct val="100000"/>
              </a:lnSpc>
            </a:pPr>
            <a:r>
              <a:rPr sz="1700" spc="-20" dirty="0">
                <a:latin typeface="Calibri"/>
                <a:cs typeface="Calibri"/>
              </a:rPr>
              <a:t>v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368375"/>
              </p:ext>
            </p:extLst>
          </p:nvPr>
        </p:nvGraphicFramePr>
        <p:xfrm>
          <a:off x="222250" y="3478021"/>
          <a:ext cx="8686800" cy="2977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2209800"/>
                <a:gridCol w="2057400"/>
                <a:gridCol w="990600"/>
                <a:gridCol w="1524000"/>
              </a:tblGrid>
              <a:tr h="264667">
                <a:tc>
                  <a:txBody>
                    <a:bodyPr/>
                    <a:lstStyle/>
                    <a:p>
                      <a:pPr marL="579120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tr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ct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728980" algn="l"/>
                        </a:tabLst>
                      </a:pPr>
                      <a:r>
                        <a:rPr sz="2550" baseline="-6535" dirty="0">
                          <a:latin typeface="Calibri"/>
                          <a:cs typeface="Calibri"/>
                        </a:rPr>
                        <a:t>e	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Audien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Pu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se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</a:pPr>
                      <a:r>
                        <a:rPr sz="1500" b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t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oming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61594" marR="66929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Superi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nce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6165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7715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Hig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Dis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t</a:t>
                      </a:r>
                      <a:r>
                        <a:rPr sz="1400" b="1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r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ict</a:t>
                      </a:r>
                      <a:r>
                        <a:rPr sz="1400" b="1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Planning</a:t>
                      </a:r>
                      <a:r>
                        <a:rPr sz="1400" b="1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Call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61594" marR="450215">
                        <a:lnSpc>
                          <a:spcPct val="100000"/>
                        </a:lnSpc>
                      </a:pP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Asses</a:t>
                      </a:r>
                      <a:r>
                        <a:rPr sz="1400" b="1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s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me</a:t>
                      </a:r>
                      <a:r>
                        <a:rPr sz="1400" b="1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n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t</a:t>
                      </a:r>
                      <a:r>
                        <a:rPr sz="1400" b="1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and</a:t>
                      </a:r>
                      <a:r>
                        <a:rPr sz="1400" b="1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Ac</a:t>
                      </a:r>
                      <a:r>
                        <a:rPr sz="1400" b="1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c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ou</a:t>
                      </a:r>
                      <a:r>
                        <a:rPr sz="1400" b="1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nt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abili</a:t>
                      </a:r>
                      <a:r>
                        <a:rPr sz="1400" b="1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t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y</a:t>
                      </a:r>
                      <a:r>
                        <a:rPr sz="1400" b="1" u="sng" spc="-5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Ca</a:t>
                      </a:r>
                      <a:r>
                        <a:rPr sz="1400" b="1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11366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Ac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ility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Logis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D</a:t>
                      </a:r>
                      <a:r>
                        <a:rPr sz="1400" b="1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at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</a:t>
                      </a:r>
                      <a:r>
                        <a:rPr sz="1400" b="1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Coordin</a:t>
                      </a:r>
                      <a:r>
                        <a:rPr sz="1400" b="1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</a:t>
                      </a:r>
                      <a:r>
                        <a:rPr sz="1400" b="1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</a:t>
                      </a:r>
                      <a:r>
                        <a:rPr sz="1400" b="1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o</a:t>
                      </a:r>
                      <a:r>
                        <a:rPr sz="1400" b="1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r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s</a:t>
                      </a:r>
                      <a:r>
                        <a:rPr sz="1400" b="1" u="sng" spc="-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400" b="1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Ca</a:t>
                      </a:r>
                      <a:r>
                        <a:rPr sz="1400" b="1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l</a:t>
                      </a:r>
                      <a:r>
                        <a:rPr sz="1400" b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Co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Logis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61594" marR="10287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Supe</a:t>
                      </a:r>
                      <a:r>
                        <a:rPr sz="1400" b="1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viso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er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ader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llabo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2418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vis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13335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vide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erl</a:t>
                      </a:r>
                      <a:r>
                        <a:rPr sz="1400" spc="-9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15, 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dirty="0" smtClean="0">
                          <a:latin typeface="Calibri"/>
                          <a:cs typeface="Calibri"/>
                        </a:rPr>
                        <a:t>18</a:t>
                      </a:r>
                      <a:endParaRPr lang="en-US" sz="1400" dirty="0" smtClean="0">
                        <a:latin typeface="Calibri"/>
                        <a:cs typeface="Calibri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This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will act as our Jan. meeting</a:t>
                      </a:r>
                      <a:endParaRPr sz="1400" b="1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706755">
              <a:lnSpc>
                <a:spcPct val="100000"/>
              </a:lnSpc>
            </a:pPr>
            <a:r>
              <a:rPr dirty="0"/>
              <a:t>2015-2</a:t>
            </a:r>
            <a:r>
              <a:rPr spc="-10" dirty="0"/>
              <a:t>0</a:t>
            </a:r>
            <a:r>
              <a:rPr spc="-15" dirty="0"/>
              <a:t>1</a:t>
            </a:r>
            <a:r>
              <a:rPr dirty="0"/>
              <a:t>6</a:t>
            </a:r>
            <a:r>
              <a:rPr spc="-40" dirty="0"/>
              <a:t> </a:t>
            </a:r>
            <a:r>
              <a:rPr dirty="0"/>
              <a:t>Sup</a:t>
            </a:r>
            <a:r>
              <a:rPr spc="-10" dirty="0"/>
              <a:t>p</a:t>
            </a:r>
            <a:r>
              <a:rPr spc="-5" dirty="0"/>
              <a:t>or</a:t>
            </a:r>
            <a:r>
              <a:rPr dirty="0"/>
              <a:t>t</a:t>
            </a:r>
            <a:r>
              <a:rPr spc="-15" dirty="0"/>
              <a:t> </a:t>
            </a:r>
            <a:r>
              <a:rPr dirty="0"/>
              <a:t>Struct</a:t>
            </a:r>
            <a:r>
              <a:rPr spc="-15" dirty="0"/>
              <a:t>u</a:t>
            </a:r>
            <a:r>
              <a:rPr spc="-5" dirty="0"/>
              <a:t>re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83540" y="5639053"/>
            <a:ext cx="772477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*In</a:t>
            </a:r>
            <a:r>
              <a:rPr sz="1800" i="1" spc="-5" dirty="0">
                <a:latin typeface="Calibri"/>
                <a:cs typeface="Calibri"/>
              </a:rPr>
              <a:t> order 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dirty="0">
                <a:latin typeface="Calibri"/>
                <a:cs typeface="Calibri"/>
              </a:rPr>
              <a:t>o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re</a:t>
            </a:r>
            <a:r>
              <a:rPr sz="1800" i="1" spc="-25" dirty="0">
                <a:latin typeface="Calibri"/>
                <a:cs typeface="Calibri"/>
              </a:rPr>
              <a:t>c</a:t>
            </a:r>
            <a:r>
              <a:rPr sz="1800" i="1" spc="-5" dirty="0">
                <a:latin typeface="Calibri"/>
                <a:cs typeface="Calibri"/>
              </a:rPr>
              <a:t>eive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spc="-40" dirty="0">
                <a:latin typeface="Calibri"/>
                <a:cs typeface="Calibri"/>
              </a:rPr>
              <a:t>n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-5" dirty="0">
                <a:latin typeface="Calibri"/>
                <a:cs typeface="Calibri"/>
              </a:rPr>
              <a:t> o</a:t>
            </a:r>
            <a:r>
              <a:rPr sz="1800" i="1" dirty="0">
                <a:latin typeface="Calibri"/>
                <a:cs typeface="Calibri"/>
              </a:rPr>
              <a:t>f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the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n</a:t>
            </a:r>
            <a:r>
              <a:rPr sz="1800" i="1" spc="-15" dirty="0">
                <a:latin typeface="Calibri"/>
                <a:cs typeface="Calibri"/>
              </a:rPr>
              <a:t>e</a:t>
            </a:r>
            <a:r>
              <a:rPr sz="1800" i="1" dirty="0">
                <a:latin typeface="Calibri"/>
                <a:cs typeface="Calibri"/>
              </a:rPr>
              <a:t>w</a:t>
            </a:r>
            <a:r>
              <a:rPr sz="1800" i="1" spc="-10" dirty="0">
                <a:latin typeface="Calibri"/>
                <a:cs typeface="Calibri"/>
              </a:rPr>
              <a:t>s</a:t>
            </a:r>
            <a:r>
              <a:rPr sz="1800" i="1" spc="-5" dirty="0">
                <a:latin typeface="Calibri"/>
                <a:cs typeface="Calibri"/>
              </a:rPr>
              <a:t>l</a:t>
            </a:r>
            <a:r>
              <a:rPr sz="1800" i="1" spc="-15" dirty="0">
                <a:latin typeface="Calibri"/>
                <a:cs typeface="Calibri"/>
              </a:rPr>
              <a:t>et</a:t>
            </a:r>
            <a:r>
              <a:rPr sz="1800" i="1" spc="-30" dirty="0">
                <a:latin typeface="Calibri"/>
                <a:cs typeface="Calibri"/>
              </a:rPr>
              <a:t>t</a:t>
            </a:r>
            <a:r>
              <a:rPr sz="1800" i="1" spc="-5" dirty="0">
                <a:latin typeface="Calibri"/>
                <a:cs typeface="Calibri"/>
              </a:rPr>
              <a:t>ers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ab</a:t>
            </a:r>
            <a:r>
              <a:rPr sz="1800" i="1" spc="-15" dirty="0">
                <a:latin typeface="Calibri"/>
                <a:cs typeface="Calibri"/>
              </a:rPr>
              <a:t>o</a:t>
            </a:r>
            <a:r>
              <a:rPr sz="1800" i="1" spc="-5" dirty="0">
                <a:latin typeface="Calibri"/>
                <a:cs typeface="Calibri"/>
              </a:rPr>
              <a:t>ve,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p</a:t>
            </a:r>
            <a:r>
              <a:rPr sz="1800" i="1" spc="-10" dirty="0">
                <a:latin typeface="Calibri"/>
                <a:cs typeface="Calibri"/>
              </a:rPr>
              <a:t>l</a:t>
            </a:r>
            <a:r>
              <a:rPr sz="1800" i="1" spc="-5" dirty="0">
                <a:latin typeface="Calibri"/>
                <a:cs typeface="Calibri"/>
              </a:rPr>
              <a:t>ease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e</a:t>
            </a:r>
            <a:r>
              <a:rPr sz="1800" i="1" dirty="0">
                <a:latin typeface="Calibri"/>
                <a:cs typeface="Calibri"/>
              </a:rPr>
              <a:t>m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dirty="0">
                <a:latin typeface="Calibri"/>
                <a:cs typeface="Calibri"/>
              </a:rPr>
              <a:t>l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  <a:hlinkClick r:id="rId2"/>
              </a:rPr>
              <a:t>a</a:t>
            </a:r>
            <a:r>
              <a:rPr sz="1800" i="1" spc="-10" dirty="0">
                <a:latin typeface="Calibri"/>
                <a:cs typeface="Calibri"/>
                <a:hlinkClick r:id="rId2"/>
              </a:rPr>
              <a:t>s</a:t>
            </a:r>
            <a:r>
              <a:rPr sz="1800" i="1" spc="-5" dirty="0">
                <a:latin typeface="Calibri"/>
                <a:cs typeface="Calibri"/>
                <a:hlinkClick r:id="rId2"/>
              </a:rPr>
              <a:t>ses</a:t>
            </a:r>
            <a:r>
              <a:rPr sz="1800" i="1" spc="-10" dirty="0">
                <a:latin typeface="Calibri"/>
                <a:cs typeface="Calibri"/>
                <a:hlinkClick r:id="rId2"/>
              </a:rPr>
              <a:t>s</a:t>
            </a:r>
            <a:r>
              <a:rPr sz="1800" i="1" spc="-5" dirty="0">
                <a:latin typeface="Calibri"/>
                <a:cs typeface="Calibri"/>
                <a:hlinkClick r:id="rId2"/>
              </a:rPr>
              <a:t>m</a:t>
            </a:r>
            <a:r>
              <a:rPr sz="1800" i="1" dirty="0">
                <a:latin typeface="Calibri"/>
                <a:cs typeface="Calibri"/>
                <a:hlinkClick r:id="rId2"/>
              </a:rPr>
              <a:t>e</a:t>
            </a:r>
            <a:r>
              <a:rPr sz="1800" i="1" spc="-15" dirty="0">
                <a:latin typeface="Calibri"/>
                <a:cs typeface="Calibri"/>
                <a:hlinkClick r:id="rId2"/>
              </a:rPr>
              <a:t>n</a:t>
            </a:r>
            <a:r>
              <a:rPr sz="1800" i="1" dirty="0">
                <a:latin typeface="Calibri"/>
                <a:cs typeface="Calibri"/>
                <a:hlinkClick r:id="rId2"/>
              </a:rPr>
              <a:t>t@</a:t>
            </a:r>
            <a:r>
              <a:rPr sz="1800" i="1" spc="-10" dirty="0">
                <a:latin typeface="Calibri"/>
                <a:cs typeface="Calibri"/>
                <a:hlinkClick r:id="rId2"/>
              </a:rPr>
              <a:t>l</a:t>
            </a:r>
            <a:r>
              <a:rPr sz="1800" i="1" spc="-5" dirty="0">
                <a:latin typeface="Calibri"/>
                <a:cs typeface="Calibri"/>
                <a:hlinkClick r:id="rId2"/>
              </a:rPr>
              <a:t>a.g</a:t>
            </a:r>
            <a:r>
              <a:rPr sz="1800" i="1" spc="-15" dirty="0">
                <a:latin typeface="Calibri"/>
                <a:cs typeface="Calibri"/>
                <a:hlinkClick r:id="rId2"/>
              </a:rPr>
              <a:t>o</a:t>
            </a:r>
            <a:r>
              <a:rPr sz="1800" i="1" spc="-120" dirty="0">
                <a:latin typeface="Calibri"/>
                <a:cs typeface="Calibri"/>
                <a:hlinkClick r:id="rId2"/>
              </a:rPr>
              <a:t>v</a:t>
            </a:r>
            <a:r>
              <a:rPr sz="1800" i="1" dirty="0">
                <a:latin typeface="Calibri"/>
                <a:cs typeface="Calibri"/>
                <a:hlinkClick r:id="rId2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310132"/>
          <a:ext cx="8839199" cy="39984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/>
                <a:gridCol w="2555494"/>
                <a:gridCol w="2791459"/>
                <a:gridCol w="2425446"/>
              </a:tblGrid>
              <a:tr h="264667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ience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Comm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ic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ms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373380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Leade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0830" marR="534670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Q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Supe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visor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llab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Annual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Superi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nt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ende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R="339725" algn="ctr">
                        <a:lnSpc>
                          <a:spcPct val="100000"/>
                        </a:lnSpc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Col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abo</a:t>
                      </a:r>
                      <a:r>
                        <a:rPr sz="1600" u="heavy" spc="-4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r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on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600" u="heavy" spc="-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v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marR="448309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Manag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 Me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0830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ict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marR="650240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char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school 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spc="-7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schol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shi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hool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marR="238125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-mo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arly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dhood 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Mo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h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y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Assess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m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t</a:t>
                      </a:r>
                      <a:r>
                        <a:rPr sz="1600" u="heavy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and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ou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n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ab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l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ty</a:t>
                      </a:r>
                      <a:r>
                        <a:rPr sz="16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l/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w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ebinar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marR="452120" indent="-2286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Mo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Superi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ende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ebinar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marR="389890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Mo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h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y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D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s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ict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P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an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n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ng</a:t>
                      </a:r>
                      <a:r>
                        <a:rPr sz="1600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c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l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/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w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ebinar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Mo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thly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D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Ma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na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g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c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a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l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/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w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ebinar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1465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2100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Assess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m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e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n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t</a:t>
                      </a:r>
                      <a:r>
                        <a:rPr sz="1600" u="heavy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L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b</a:t>
                      </a:r>
                      <a:r>
                        <a:rPr sz="1600" u="heavy" spc="-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a</a:t>
                      </a:r>
                      <a:r>
                        <a:rPr sz="1600" u="heavy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y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1465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2100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Ac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c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ou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n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ability</a:t>
                      </a:r>
                      <a:r>
                        <a:rPr sz="16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L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b</a:t>
                      </a:r>
                      <a:r>
                        <a:rPr sz="1600" u="heavy" spc="-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a</a:t>
                      </a:r>
                      <a:r>
                        <a:rPr sz="1600" u="heavy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y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1465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2100" algn="l"/>
                        </a:tabLst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D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i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s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ict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+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School</a:t>
                      </a:r>
                      <a:r>
                        <a:rPr sz="1600" u="heavy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Sup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p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o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1465">
                        <a:lnSpc>
                          <a:spcPct val="100000"/>
                        </a:lnSpc>
                      </a:pPr>
                      <a:r>
                        <a:rPr sz="1600" u="heavy" spc="-14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oolb</a:t>
                      </a:r>
                      <a:r>
                        <a:rPr sz="1600" u="heavy" spc="-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o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x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91465" marR="225425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ymbol"/>
                        <a:buChar char=""/>
                        <a:tabLst>
                          <a:tab pos="290830" algn="l"/>
                        </a:tabLst>
                      </a:pPr>
                      <a:r>
                        <a:rPr sz="1600" u="heavy" spc="-35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I</a:t>
                      </a:r>
                      <a:r>
                        <a:rPr sz="1600" u="heavy" spc="-36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NSI</a:t>
                      </a:r>
                      <a:r>
                        <a:rPr sz="1600" u="heavy" spc="-36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GHT Coo</a:t>
                      </a:r>
                      <a:r>
                        <a:rPr sz="1600" u="heavy" spc="-3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di</a:t>
                      </a:r>
                      <a:r>
                        <a:rPr sz="1600" u="heavy" spc="-36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n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at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or</a:t>
                      </a:r>
                      <a:r>
                        <a:rPr sz="1600" u="heavy" spc="-3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600" u="heavy" spc="-1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’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s </a:t>
                      </a:r>
                      <a:r>
                        <a:rPr sz="16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u="heavy" spc="-3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P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o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r</a:t>
                      </a:r>
                      <a:r>
                        <a:rPr sz="16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t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24384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1153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0194" y="2494152"/>
            <a:ext cx="2261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2794380"/>
            <a:ext cx="2501900" cy="175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3355929"/>
            <a:ext cx="4531995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2015-20</a:t>
            </a:r>
            <a:r>
              <a:rPr sz="3200" spc="-20" dirty="0">
                <a:solidFill>
                  <a:srgbClr val="FFFFFF"/>
                </a:solidFill>
                <a:latin typeface="Estrangelo Edessa"/>
                <a:cs typeface="Estrangelo Edessa"/>
              </a:rPr>
              <a:t>1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6</a:t>
            </a:r>
            <a:r>
              <a:rPr sz="3200" spc="-40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Asse</a:t>
            </a:r>
            <a:r>
              <a:rPr sz="3200" spc="-20" dirty="0">
                <a:solidFill>
                  <a:srgbClr val="FFFFFF"/>
                </a:solidFill>
                <a:latin typeface="Estrangelo Edessa"/>
                <a:cs typeface="Estrangelo Edessa"/>
              </a:rPr>
              <a:t>s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sme</a:t>
            </a:r>
            <a:r>
              <a:rPr sz="3200" spc="-15" dirty="0">
                <a:solidFill>
                  <a:srgbClr val="FFFFFF"/>
                </a:solidFill>
                <a:latin typeface="Estrangelo Edessa"/>
                <a:cs typeface="Estrangelo Edessa"/>
              </a:rPr>
              <a:t>n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t 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Plan</a:t>
            </a:r>
            <a:endParaRPr sz="3200"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986" y="358311"/>
            <a:ext cx="7480934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Louisia</a:t>
            </a:r>
            <a:r>
              <a:rPr sz="2800" spc="-20" dirty="0"/>
              <a:t>n</a:t>
            </a:r>
            <a:r>
              <a:rPr sz="2800" spc="-5" dirty="0"/>
              <a:t>a</a:t>
            </a:r>
            <a:r>
              <a:rPr sz="2800" spc="25" dirty="0"/>
              <a:t> </a:t>
            </a:r>
            <a:r>
              <a:rPr sz="2800" spc="-5" dirty="0"/>
              <a:t>Stu</a:t>
            </a:r>
            <a:r>
              <a:rPr sz="2800" spc="-20" dirty="0"/>
              <a:t>d</a:t>
            </a:r>
            <a:r>
              <a:rPr sz="2800" spc="-10" dirty="0"/>
              <a:t>en</a:t>
            </a:r>
            <a:r>
              <a:rPr sz="2800" spc="-5" dirty="0"/>
              <a:t>t</a:t>
            </a:r>
            <a:r>
              <a:rPr sz="2800" spc="5" dirty="0"/>
              <a:t> </a:t>
            </a:r>
            <a:r>
              <a:rPr sz="2800" spc="-5" dirty="0"/>
              <a:t>Stan</a:t>
            </a:r>
            <a:r>
              <a:rPr sz="2800" spc="-20" dirty="0"/>
              <a:t>d</a:t>
            </a:r>
            <a:r>
              <a:rPr sz="2800" spc="-5" dirty="0"/>
              <a:t>ar</a:t>
            </a:r>
            <a:r>
              <a:rPr sz="2800" spc="-15" dirty="0"/>
              <a:t>d</a:t>
            </a:r>
            <a:r>
              <a:rPr sz="2800" spc="-5" dirty="0"/>
              <a:t>s</a:t>
            </a:r>
            <a:r>
              <a:rPr sz="2800" spc="10" dirty="0"/>
              <a:t> </a:t>
            </a:r>
            <a:r>
              <a:rPr sz="2800" spc="-5" dirty="0"/>
              <a:t>and As</a:t>
            </a:r>
            <a:r>
              <a:rPr sz="2800" spc="-20" dirty="0"/>
              <a:t>s</a:t>
            </a:r>
            <a:r>
              <a:rPr sz="2800" spc="-10" dirty="0"/>
              <a:t>ess</a:t>
            </a:r>
            <a:r>
              <a:rPr sz="2800" spc="-20" dirty="0"/>
              <a:t>m</a:t>
            </a:r>
            <a:r>
              <a:rPr sz="2800" spc="-10" dirty="0"/>
              <a:t>en</a:t>
            </a:r>
            <a:r>
              <a:rPr sz="2800" spc="-5" dirty="0"/>
              <a:t>t</a:t>
            </a:r>
            <a:r>
              <a:rPr sz="2800" spc="30" dirty="0"/>
              <a:t> </a:t>
            </a:r>
            <a:r>
              <a:rPr sz="2800" spc="-10" dirty="0"/>
              <a:t>U</a:t>
            </a:r>
            <a:r>
              <a:rPr sz="2800" spc="-20" dirty="0"/>
              <a:t>p</a:t>
            </a:r>
            <a:r>
              <a:rPr sz="2800" spc="-5" dirty="0"/>
              <a:t>date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31140" y="6581912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80596"/>
            <a:ext cx="8580755" cy="525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122555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Thi</a:t>
            </a:r>
            <a:r>
              <a:rPr sz="1800" dirty="0">
                <a:latin typeface="Calibri"/>
                <a:cs typeface="Calibri"/>
              </a:rPr>
              <a:t>s 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legisl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 ann</a:t>
            </a:r>
            <a:r>
              <a:rPr sz="1800" spc="-5" dirty="0">
                <a:latin typeface="Calibri"/>
                <a:cs typeface="Calibri"/>
              </a:rPr>
              <a:t>ounce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ag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ment</a:t>
            </a:r>
            <a:r>
              <a:rPr sz="180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4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14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pa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eache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ts,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f a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ademic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"/>
              </a:spcBef>
              <a:buFont typeface="Arial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242570" marR="508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ened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siona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elop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Englis</a:t>
            </a:r>
            <a:r>
              <a:rPr sz="1800" dirty="0">
                <a:latin typeface="Calibri"/>
                <a:cs typeface="Calibri"/>
              </a:rPr>
              <a:t>h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them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2015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eb</a:t>
            </a:r>
            <a:r>
              <a:rPr sz="1800" spc="-5" dirty="0">
                <a:latin typeface="Calibri"/>
                <a:cs typeface="Calibri"/>
              </a:rPr>
              <a:t>rua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2016.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vi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 al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eady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onduc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ough op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mee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en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opri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isl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ov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sig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t.  Mo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42570" marR="503555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If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isl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ernor</a:t>
            </a:r>
            <a:r>
              <a:rPr sz="1800" spc="-10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ds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 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pmen</a:t>
            </a:r>
            <a:r>
              <a:rPr sz="1800" dirty="0">
                <a:latin typeface="Calibri"/>
                <a:cs typeface="Calibri"/>
              </a:rPr>
              <a:t>t, 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 wh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dirty="0">
                <a:latin typeface="Calibri"/>
                <a:cs typeface="Calibri"/>
              </a:rPr>
              <a:t>ees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their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42570" marR="113664" indent="-229870">
              <a:lnSpc>
                <a:spcPct val="100000"/>
              </a:lnSpc>
              <a:buFont typeface="Arial"/>
              <a:buChar char="•"/>
              <a:tabLst>
                <a:tab pos="294640" algn="l"/>
              </a:tabLst>
            </a:pPr>
            <a:r>
              <a:rPr sz="1800" dirty="0">
                <a:latin typeface="Calibri"/>
                <a:cs typeface="Calibri"/>
              </a:rPr>
              <a:t>Unde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also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ek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ng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Englis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mo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 </a:t>
            </a:r>
            <a:r>
              <a:rPr sz="1800" spc="-5" dirty="0">
                <a:latin typeface="Calibri"/>
                <a:cs typeface="Calibri"/>
              </a:rPr>
              <a:t>49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whi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 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 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pe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onsor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 In 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6, </a:t>
            </a:r>
            <a:r>
              <a:rPr sz="1800" spc="-5" dirty="0">
                <a:latin typeface="Calibri"/>
                <a:cs typeface="Calibri"/>
              </a:rPr>
              <a:t>upo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ado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vised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ek</a:t>
            </a:r>
            <a:r>
              <a:rPr sz="1800" dirty="0">
                <a:latin typeface="Calibri"/>
                <a:cs typeface="Calibri"/>
              </a:rPr>
              <a:t> a lon</a:t>
            </a:r>
            <a:r>
              <a:rPr sz="1800" spc="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Englis</a:t>
            </a:r>
            <a:r>
              <a:rPr sz="1800" dirty="0">
                <a:latin typeface="Calibri"/>
                <a:cs typeface="Calibri"/>
              </a:rPr>
              <a:t>h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lea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louisi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ana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and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@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go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1800" spc="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9229" rIns="0" bIns="0" rtlCol="0">
            <a:spAutoFit/>
          </a:bodyPr>
          <a:lstStyle/>
          <a:p>
            <a:pPr marL="838835">
              <a:lnSpc>
                <a:spcPct val="100000"/>
              </a:lnSpc>
            </a:pPr>
            <a:r>
              <a:rPr dirty="0"/>
              <a:t>201</a:t>
            </a:r>
            <a:r>
              <a:rPr spc="5" dirty="0"/>
              <a:t>5</a:t>
            </a:r>
            <a:r>
              <a:rPr dirty="0"/>
              <a:t>-20</a:t>
            </a:r>
            <a:r>
              <a:rPr spc="-20" dirty="0"/>
              <a:t>1</a:t>
            </a:r>
            <a:r>
              <a:rPr dirty="0"/>
              <a:t>6</a:t>
            </a:r>
            <a:r>
              <a:rPr spc="-40" dirty="0"/>
              <a:t> </a:t>
            </a:r>
            <a:r>
              <a:rPr dirty="0"/>
              <a:t>Asse</a:t>
            </a:r>
            <a:r>
              <a:rPr spc="-20" dirty="0"/>
              <a:t>s</a:t>
            </a:r>
            <a:r>
              <a:rPr spc="-5" dirty="0"/>
              <a:t>sme</a:t>
            </a:r>
            <a:r>
              <a:rPr spc="-15" dirty="0"/>
              <a:t>n</a:t>
            </a:r>
            <a:r>
              <a:rPr dirty="0"/>
              <a:t>t </a:t>
            </a:r>
            <a:r>
              <a:rPr spc="-5" dirty="0"/>
              <a:t>Plan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6581912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212850"/>
          <a:ext cx="8839200" cy="5287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1828800"/>
                <a:gridCol w="2719578"/>
                <a:gridCol w="3147822"/>
              </a:tblGrid>
              <a:tr h="304800"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ade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Subject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2014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-2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Asses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21995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2015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-2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Asses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49936">
                <a:tc rowSpan="4"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5941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ELA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d </a:t>
                      </a:r>
                      <a:r>
                        <a:rPr sz="1400" i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P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: </a:t>
                      </a:r>
                      <a:r>
                        <a:rPr sz="1400" u="sng" spc="-114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P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AR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C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C </a:t>
                      </a:r>
                      <a:r>
                        <a:rPr sz="1400" u="sng" spc="-1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s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em types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pec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ifi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eleased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289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d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i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P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: </a:t>
                      </a:r>
                      <a:r>
                        <a:rPr sz="1400" u="sng" spc="-114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P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RC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C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spc="-1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s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2499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Scie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d </a:t>
                      </a:r>
                      <a:r>
                        <a:rPr sz="1400" i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and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i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9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ial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d </a:t>
                      </a:r>
                      <a:r>
                        <a:rPr sz="1400" i="1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Field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t; 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ific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nly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898779">
                <a:tc rowSpan="5"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High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All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je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8382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EXP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rk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Ad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AP)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olle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CLE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5099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PLA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rk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Plac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AP)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Colle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CLE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4928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ELA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163893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glish 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4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glish 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II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206438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Engli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h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II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OC</a:t>
                      </a:r>
                      <a:r>
                        <a:rPr sz="1400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Engli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s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h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 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928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Al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g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b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Geo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m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y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Al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g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eb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 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OC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Geo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m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</a:t>
                      </a:r>
                      <a:r>
                        <a:rPr sz="1400" u="sng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y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899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Scie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Biology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B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i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l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gy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OC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899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ial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US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Hi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s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t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</a:t>
                      </a:r>
                      <a:r>
                        <a:rPr sz="1400" u="sng" spc="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y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E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US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Hi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s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t</a:t>
                      </a:r>
                      <a:r>
                        <a:rPr sz="14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</a:t>
                      </a:r>
                      <a:r>
                        <a:rPr sz="1400" u="sng" spc="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r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y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E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492887">
                <a:tc rowSpan="3">
                  <a:txBody>
                    <a:bodyPr/>
                    <a:lstStyle/>
                    <a:p>
                      <a:pPr marL="103505" marR="95250" indent="123189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As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9370" marR="19367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aries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LAA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L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AA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6959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ial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aries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156210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LAA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2</a:t>
                      </a:r>
                      <a:r>
                        <a:rPr sz="1400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eligi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2015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69850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L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AA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2</a:t>
                      </a:r>
                      <a:r>
                        <a:rPr sz="14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hig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pri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20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2015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899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glish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EL</a:t>
                      </a:r>
                      <a:r>
                        <a:rPr sz="1400" u="sng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D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EL</a:t>
                      </a:r>
                      <a:r>
                        <a:rPr sz="14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D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085" rIns="0" bIns="0" rtlCol="0">
            <a:spAutoFit/>
          </a:bodyPr>
          <a:lstStyle/>
          <a:p>
            <a:pPr marL="716915">
              <a:lnSpc>
                <a:spcPct val="100000"/>
              </a:lnSpc>
            </a:pPr>
            <a:r>
              <a:rPr sz="2800" spc="-5" dirty="0"/>
              <a:t>201</a:t>
            </a:r>
            <a:r>
              <a:rPr sz="2800" dirty="0"/>
              <a:t>5</a:t>
            </a:r>
            <a:r>
              <a:rPr sz="2800" spc="-5" dirty="0"/>
              <a:t>-20</a:t>
            </a:r>
            <a:r>
              <a:rPr sz="2800" dirty="0"/>
              <a:t>1</a:t>
            </a:r>
            <a:r>
              <a:rPr sz="2800" spc="-5" dirty="0"/>
              <a:t>6</a:t>
            </a:r>
            <a:r>
              <a:rPr sz="2800" spc="-40" dirty="0"/>
              <a:t> </a:t>
            </a:r>
            <a:r>
              <a:rPr sz="2800" spc="-5" dirty="0"/>
              <a:t>As</a:t>
            </a:r>
            <a:r>
              <a:rPr sz="2800" spc="-20" dirty="0"/>
              <a:t>s</a:t>
            </a:r>
            <a:r>
              <a:rPr sz="2800" spc="-10" dirty="0"/>
              <a:t>ess</a:t>
            </a:r>
            <a:r>
              <a:rPr sz="2800" spc="-20" dirty="0"/>
              <a:t>m</a:t>
            </a:r>
            <a:r>
              <a:rPr sz="2800" spc="-10" dirty="0"/>
              <a:t>en</a:t>
            </a:r>
            <a:r>
              <a:rPr sz="2800" spc="-5" dirty="0"/>
              <a:t>t</a:t>
            </a:r>
            <a:r>
              <a:rPr sz="2800" spc="20" dirty="0"/>
              <a:t> </a:t>
            </a:r>
            <a:r>
              <a:rPr sz="2800" spc="-5" dirty="0"/>
              <a:t>Resour</a:t>
            </a:r>
            <a:r>
              <a:rPr sz="2800" spc="-25" dirty="0"/>
              <a:t>c</a:t>
            </a:r>
            <a:r>
              <a:rPr sz="2800" spc="-10" dirty="0"/>
              <a:t>es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31140" y="6581912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2250" y="1136650"/>
          <a:ext cx="8458200" cy="51590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3657600"/>
                <a:gridCol w="3657600"/>
              </a:tblGrid>
              <a:tr h="33527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tly</a:t>
                      </a:r>
                      <a:r>
                        <a:rPr sz="16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rt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hc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98653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Assessmen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nd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L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AP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Science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Assessmen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utli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mer 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ssessme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 guides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il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LA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marR="31369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Socia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tudies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fi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eld </a:t>
                      </a:r>
                      <a:r>
                        <a:rPr sz="1500" i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only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7214">
                <a:tc rowSpan="7"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Gui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des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Eng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l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ish</a:t>
                      </a:r>
                      <a:r>
                        <a:rPr sz="16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II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38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En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g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li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sh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III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3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Al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g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eb</a:t>
                      </a:r>
                      <a:r>
                        <a:rPr sz="1600" u="heavy" spc="-4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a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I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5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3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Geo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m</a:t>
                      </a:r>
                      <a:r>
                        <a:rPr sz="16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t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y</a:t>
                      </a:r>
                      <a:r>
                        <a:rPr sz="1600" u="heavy" spc="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6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438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Biolo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g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y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7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860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U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S</a:t>
                      </a:r>
                      <a:r>
                        <a:rPr sz="16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Hi</a:t>
                      </a:r>
                      <a:r>
                        <a:rPr sz="16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st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ory</a:t>
                      </a:r>
                      <a:r>
                        <a:rPr sz="1600" u="heavy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6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E</a:t>
                      </a: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8"/>
                        </a:rPr>
                        <a:t>OC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19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LAA1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920239">
                <a:tc>
                  <a:txBody>
                    <a:bodyPr/>
                    <a:lstStyle/>
                    <a:p>
                      <a:pPr marL="84455" marR="30670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actice M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erials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P</a:t>
                      </a:r>
                      <a:r>
                        <a:rPr sz="1500" u="sng" spc="-3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r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actice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i</a:t>
                      </a:r>
                      <a:r>
                        <a:rPr sz="15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ems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spc="-4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f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or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828675" lvl="1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82931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ence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828675" lvl="1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8293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nglish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828675" lvl="1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8293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eb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Geom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828675" lvl="1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82931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Hi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E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ag</a:t>
                      </a:r>
                      <a:r>
                        <a:rPr sz="15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l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0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K-1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th,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ence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marR="489584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14-1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5</a:t>
                      </a:r>
                      <a:r>
                        <a:rPr sz="1500" u="sng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L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E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P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and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i</a:t>
                      </a:r>
                      <a:r>
                        <a:rPr sz="15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L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E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P</a:t>
                      </a:r>
                      <a:r>
                        <a:rPr sz="15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m</a:t>
                      </a:r>
                      <a:r>
                        <a:rPr sz="15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th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and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E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LA</a:t>
                      </a:r>
                      <a:r>
                        <a:rPr sz="15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p</a:t>
                      </a:r>
                      <a:r>
                        <a:rPr sz="1500" u="sng" spc="-3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r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actice</a:t>
                      </a: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 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t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e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s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1"/>
                        </a:rPr>
                        <a:t>ts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32004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actice assessme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marR="34988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Socia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tudies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actice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ems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available </a:t>
                      </a:r>
                      <a:r>
                        <a:rPr sz="1500" i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marL="84455" marR="16383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Calendar and </a:t>
                      </a: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echn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gy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15-16</a:t>
                      </a:r>
                      <a:r>
                        <a:rPr sz="1500" u="sng" spc="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assessme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n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t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 c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12"/>
                        </a:rPr>
                        <a:t>alendar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15938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echn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edule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i="1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ed early </a:t>
                      </a:r>
                      <a:r>
                        <a:rPr sz="1500" i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085" rIns="0" bIns="0" rtlCol="0">
            <a:spAutoFit/>
          </a:bodyPr>
          <a:lstStyle/>
          <a:p>
            <a:pPr marL="636270">
              <a:lnSpc>
                <a:spcPct val="100000"/>
              </a:lnSpc>
            </a:pPr>
            <a:r>
              <a:rPr sz="2800" spc="-5" dirty="0"/>
              <a:t>201</a:t>
            </a:r>
            <a:r>
              <a:rPr sz="2800" dirty="0"/>
              <a:t>5</a:t>
            </a:r>
            <a:r>
              <a:rPr sz="2800" spc="-5" dirty="0"/>
              <a:t>-20</a:t>
            </a:r>
            <a:r>
              <a:rPr sz="2800" dirty="0"/>
              <a:t>1</a:t>
            </a:r>
            <a:r>
              <a:rPr sz="2800" spc="-5" dirty="0"/>
              <a:t>6</a:t>
            </a:r>
            <a:r>
              <a:rPr sz="2800" spc="-40" dirty="0"/>
              <a:t> </a:t>
            </a:r>
            <a:r>
              <a:rPr sz="2800" spc="-5" dirty="0"/>
              <a:t>Goal</a:t>
            </a:r>
            <a:r>
              <a:rPr sz="2800" dirty="0"/>
              <a:t> </a:t>
            </a:r>
            <a:r>
              <a:rPr sz="2800" spc="-5" dirty="0"/>
              <a:t>Setting</a:t>
            </a:r>
            <a:r>
              <a:rPr sz="2800" spc="5" dirty="0"/>
              <a:t> </a:t>
            </a:r>
            <a:r>
              <a:rPr sz="2800" spc="-5" dirty="0"/>
              <a:t>Resour</a:t>
            </a:r>
            <a:r>
              <a:rPr sz="2800" spc="-25" dirty="0"/>
              <a:t>c</a:t>
            </a:r>
            <a:r>
              <a:rPr sz="2800" spc="-10" dirty="0"/>
              <a:t>es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31140" y="6581912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2250" y="1136650"/>
          <a:ext cx="8458200" cy="5326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3048000"/>
                <a:gridCol w="4267200"/>
              </a:tblGrid>
              <a:tr h="33527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tly</a:t>
                      </a:r>
                      <a:r>
                        <a:rPr sz="16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rt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hc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9289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eacher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Samp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Goa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 –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ick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He</a:t>
                      </a:r>
                      <a:r>
                        <a:rPr sz="16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r</a:t>
                      </a:r>
                      <a:r>
                        <a:rPr sz="16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Sample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Goals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i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mer 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</a:tr>
              <a:tr h="221332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Goal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echni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914361">
                <a:tc rowSpan="4"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esou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eacher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Counse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ari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tabLst>
                          <a:tab pos="37211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•	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2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5" dirty="0">
                          <a:latin typeface="Calibri"/>
                          <a:cs typeface="Calibri"/>
                        </a:rPr>
                        <a:t>PK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Specia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on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Itine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3487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ern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Scho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34302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b="1" spc="-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ning</a:t>
                      </a:r>
                      <a:r>
                        <a:rPr sz="15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dule: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Goal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 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eache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257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i="1" spc="-5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mer 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606040">
                <a:tc>
                  <a:txBody>
                    <a:bodyPr/>
                    <a:lstStyle/>
                    <a:p>
                      <a:pPr marL="84455" marR="10096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nci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al Goal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esou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432434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</a:t>
                      </a:r>
                      <a:r>
                        <a:rPr sz="1500" u="sng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500" u="sng" spc="-9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:</a:t>
                      </a:r>
                      <a:r>
                        <a:rPr sz="1500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Samp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oal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marR="266700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Pr</a:t>
                      </a:r>
                      <a:r>
                        <a:rPr sz="15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nci</a:t>
                      </a:r>
                      <a:r>
                        <a:rPr sz="15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p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al</a:t>
                      </a:r>
                      <a:r>
                        <a:rPr sz="15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Gui</a:t>
                      </a:r>
                      <a:r>
                        <a:rPr sz="1500" u="sng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d</a:t>
                      </a:r>
                      <a:r>
                        <a:rPr sz="15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ebook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ith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ull</a:t>
                      </a:r>
                      <a:r>
                        <a:rPr sz="1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ase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tudies)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97205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Sample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Goals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esou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availabl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i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mer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2015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Samp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Goals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Samp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Goals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Specia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-2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ern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e,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500" spc="-1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ech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mended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"/>
                        </a:spcBef>
                        <a:buFont typeface="Arial"/>
                        <a:buChar char="•"/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500" b="1" spc="-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ainings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av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il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500" i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i="1" spc="-5" dirty="0">
                          <a:latin typeface="Calibri"/>
                          <a:cs typeface="Calibri"/>
                        </a:rPr>
                        <a:t>summe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500" i="1" spc="-10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500" i="1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eacher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Leader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t.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ab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egional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9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aini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Module: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Goal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959485">
              <a:lnSpc>
                <a:spcPct val="100000"/>
              </a:lnSpc>
            </a:pPr>
            <a:r>
              <a:rPr sz="3000" dirty="0"/>
              <a:t>Current Resources</a:t>
            </a:r>
            <a:r>
              <a:rPr sz="3000" spc="-15" dirty="0"/>
              <a:t> </a:t>
            </a:r>
            <a:r>
              <a:rPr sz="3000" dirty="0"/>
              <a:t>Available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102514" y="6570635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7995284" cy="244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i="1" spc="-15" dirty="0">
                <a:latin typeface="Calibri"/>
                <a:cs typeface="Calibri"/>
              </a:rPr>
              <a:t>L</a:t>
            </a:r>
            <a:r>
              <a:rPr sz="1800" b="1" i="1" spc="-5" dirty="0">
                <a:latin typeface="Calibri"/>
                <a:cs typeface="Calibri"/>
              </a:rPr>
              <a:t>eade</a:t>
            </a:r>
            <a:r>
              <a:rPr sz="1800" b="1" i="1" dirty="0">
                <a:latin typeface="Calibri"/>
                <a:cs typeface="Calibri"/>
              </a:rPr>
              <a:t>r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30" dirty="0">
                <a:latin typeface="Calibri"/>
                <a:cs typeface="Calibri"/>
              </a:rPr>
              <a:t>R</a:t>
            </a:r>
            <a:r>
              <a:rPr sz="1800" b="1" i="1" spc="-5" dirty="0">
                <a:latin typeface="Calibri"/>
                <a:cs typeface="Calibri"/>
              </a:rPr>
              <a:t>esources: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The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P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pal</a:t>
            </a:r>
            <a:r>
              <a:rPr sz="1800" u="heavy" spc="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In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uc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onal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Guidebook</a:t>
            </a:r>
            <a:r>
              <a:rPr sz="1800" u="heavy" spc="-5" dirty="0">
                <a:latin typeface="Calibri"/>
                <a:cs typeface="Calibri"/>
              </a:rPr>
              <a:t>:</a:t>
            </a:r>
            <a:r>
              <a:rPr sz="1800" u="heavy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o: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Bu</a:t>
            </a:r>
            <a:r>
              <a:rPr sz="1800" spc="-5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eam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Choo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cur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ulum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siona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elopme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oal</a:t>
            </a:r>
            <a:r>
              <a:rPr sz="1800" dirty="0">
                <a:latin typeface="Calibri"/>
                <a:cs typeface="Calibri"/>
              </a:rPr>
              <a:t>s 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oac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eache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In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uctional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als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vi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ew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20" dirty="0">
                <a:latin typeface="Calibri"/>
                <a:cs typeface="Calibri"/>
              </a:rPr>
              <a:t>ew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h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5" dirty="0">
                <a:latin typeface="Calibri"/>
                <a:cs typeface="Calibri"/>
              </a:rPr>
              <a:t>ma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dirty="0">
                <a:latin typeface="Calibri"/>
                <a:cs typeface="Calibri"/>
              </a:rPr>
              <a:t>A cu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nchmar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gn</a:t>
            </a:r>
            <a:r>
              <a:rPr sz="1800" spc="-5" dirty="0">
                <a:latin typeface="Calibri"/>
                <a:cs typeface="Calibri"/>
              </a:rPr>
              <a:t>ment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959485">
              <a:lnSpc>
                <a:spcPct val="100000"/>
              </a:lnSpc>
            </a:pPr>
            <a:r>
              <a:rPr sz="3000" dirty="0"/>
              <a:t>Current Resources</a:t>
            </a:r>
            <a:r>
              <a:rPr sz="3000" spc="-15" dirty="0"/>
              <a:t> </a:t>
            </a:r>
            <a:r>
              <a:rPr sz="3000" dirty="0"/>
              <a:t>Available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102514" y="6570635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620760" cy="244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In</a:t>
            </a:r>
            <a:r>
              <a:rPr sz="1800" b="1" i="1" spc="-30" dirty="0">
                <a:latin typeface="Calibri"/>
                <a:cs typeface="Calibri"/>
              </a:rPr>
              <a:t>s</a:t>
            </a:r>
            <a:r>
              <a:rPr sz="1800" b="1" i="1" spc="-5" dirty="0">
                <a:latin typeface="Calibri"/>
                <a:cs typeface="Calibri"/>
              </a:rPr>
              <a:t>tructional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30" dirty="0">
                <a:latin typeface="Calibri"/>
                <a:cs typeface="Calibri"/>
              </a:rPr>
              <a:t>R</a:t>
            </a:r>
            <a:r>
              <a:rPr sz="1800" b="1" i="1" spc="-5" dirty="0">
                <a:latin typeface="Calibri"/>
                <a:cs typeface="Calibri"/>
              </a:rPr>
              <a:t>esources</a:t>
            </a:r>
            <a:r>
              <a:rPr sz="1800" b="1" i="1" dirty="0">
                <a:latin typeface="Calibri"/>
                <a:cs typeface="Calibri"/>
              </a:rPr>
              <a:t>: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60" dirty="0">
                <a:latin typeface="Calibri"/>
                <a:cs typeface="Calibri"/>
              </a:rPr>
              <a:t>A</a:t>
            </a:r>
            <a:r>
              <a:rPr sz="1800" b="1" i="1" spc="-5" dirty="0">
                <a:latin typeface="Calibri"/>
                <a:cs typeface="Calibri"/>
              </a:rPr>
              <a:t>v</a:t>
            </a:r>
            <a:r>
              <a:rPr sz="1800" b="1" i="1" spc="-10" dirty="0">
                <a:latin typeface="Calibri"/>
                <a:cs typeface="Calibri"/>
              </a:rPr>
              <a:t>a</a:t>
            </a:r>
            <a:r>
              <a:rPr sz="1800" b="1" i="1" spc="-5" dirty="0">
                <a:latin typeface="Calibri"/>
                <a:cs typeface="Calibri"/>
              </a:rPr>
              <a:t>ilable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in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u="heavy" spc="-1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each</a:t>
            </a:r>
            <a:r>
              <a:rPr sz="1800" b="1" i="1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b="1" i="1" u="heavy" spc="-1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oolb</a:t>
            </a:r>
            <a:r>
              <a:rPr sz="1800" b="1" i="1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b="1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x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ulu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gu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se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2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agle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ud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guidebook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lon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addi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ELA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In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uctional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g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ies</a:t>
            </a:r>
            <a:r>
              <a:rPr sz="1800" spc="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oup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mall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oup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indepen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uction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Findin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xts</a:t>
            </a:r>
            <a:r>
              <a:rPr sz="1800" dirty="0">
                <a:latin typeface="Calibri"/>
                <a:cs typeface="Calibri"/>
              </a:rPr>
              <a:t>: gu</a:t>
            </a:r>
            <a:r>
              <a:rPr sz="1800" spc="-5" dirty="0">
                <a:latin typeface="Calibri"/>
                <a:cs typeface="Calibri"/>
              </a:rPr>
              <a:t>ida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b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u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ilding</a:t>
            </a:r>
            <a:r>
              <a:rPr sz="1800" u="heavy" spc="3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xt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se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finding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ong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xt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cl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5" dirty="0">
                <a:latin typeface="Calibri"/>
                <a:cs typeface="Calibri"/>
              </a:rPr>
              <a:t>use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d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e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erm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ning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t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xt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omp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l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x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Sa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m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ple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a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ment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i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ems</a:t>
            </a:r>
            <a:r>
              <a:rPr sz="1800" spc="2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p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ac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i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e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 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e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G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ade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p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ific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 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ou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 l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b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ar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11"/>
              </a:rPr>
              <a:t>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959485">
              <a:lnSpc>
                <a:spcPct val="100000"/>
              </a:lnSpc>
            </a:pPr>
            <a:r>
              <a:rPr sz="3000" dirty="0"/>
              <a:t>Current Resources</a:t>
            </a:r>
            <a:r>
              <a:rPr sz="3000" spc="-15" dirty="0"/>
              <a:t> </a:t>
            </a:r>
            <a:r>
              <a:rPr sz="3000" dirty="0"/>
              <a:t>Available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102514" y="6570635"/>
            <a:ext cx="1666239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Louisia</a:t>
            </a:r>
            <a:r>
              <a:rPr sz="1800" spc="-15" dirty="0">
                <a:solidFill>
                  <a:srgbClr val="938953"/>
                </a:solidFill>
                <a:latin typeface="Estrangelo Edessa"/>
                <a:cs typeface="Estrangelo Edessa"/>
              </a:rPr>
              <a:t>n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a</a:t>
            </a:r>
            <a:r>
              <a:rPr sz="1800" spc="-30" dirty="0">
                <a:solidFill>
                  <a:srgbClr val="938953"/>
                </a:solidFill>
                <a:latin typeface="Estrangelo Edessa"/>
                <a:cs typeface="Estrangelo Edessa"/>
              </a:rPr>
              <a:t> </a:t>
            </a:r>
            <a:r>
              <a:rPr sz="1800" dirty="0">
                <a:solidFill>
                  <a:srgbClr val="938953"/>
                </a:solidFill>
                <a:latin typeface="Estrangelo Edessa"/>
                <a:cs typeface="Estrangelo Edessa"/>
              </a:rPr>
              <a:t>Beli</a:t>
            </a:r>
            <a:r>
              <a:rPr sz="1800" spc="-5" dirty="0">
                <a:solidFill>
                  <a:srgbClr val="938953"/>
                </a:solidFill>
                <a:latin typeface="Estrangelo Edessa"/>
                <a:cs typeface="Estrangelo Edessa"/>
              </a:rPr>
              <a:t>eves</a:t>
            </a:r>
            <a:endParaRPr sz="1800">
              <a:latin typeface="Estrangelo Edessa"/>
              <a:cs typeface="Estrangelo Edess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618855" cy="217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In</a:t>
            </a:r>
            <a:r>
              <a:rPr sz="1800" b="1" i="1" spc="-30" dirty="0">
                <a:latin typeface="Calibri"/>
                <a:cs typeface="Calibri"/>
              </a:rPr>
              <a:t>s</a:t>
            </a:r>
            <a:r>
              <a:rPr sz="1800" b="1" i="1" spc="-5" dirty="0">
                <a:latin typeface="Calibri"/>
                <a:cs typeface="Calibri"/>
              </a:rPr>
              <a:t>tructional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30" dirty="0">
                <a:latin typeface="Calibri"/>
                <a:cs typeface="Calibri"/>
              </a:rPr>
              <a:t>R</a:t>
            </a:r>
            <a:r>
              <a:rPr sz="1800" b="1" i="1" spc="-5" dirty="0">
                <a:latin typeface="Calibri"/>
                <a:cs typeface="Calibri"/>
              </a:rPr>
              <a:t>esources</a:t>
            </a:r>
            <a:r>
              <a:rPr sz="1800" b="1" i="1" dirty="0">
                <a:latin typeface="Calibri"/>
                <a:cs typeface="Calibri"/>
              </a:rPr>
              <a:t>: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60" dirty="0">
                <a:latin typeface="Calibri"/>
                <a:cs typeface="Calibri"/>
              </a:rPr>
              <a:t>A</a:t>
            </a:r>
            <a:r>
              <a:rPr sz="1800" b="1" i="1" spc="-5" dirty="0">
                <a:latin typeface="Calibri"/>
                <a:cs typeface="Calibri"/>
              </a:rPr>
              <a:t>v</a:t>
            </a:r>
            <a:r>
              <a:rPr sz="1800" b="1" i="1" spc="-10" dirty="0">
                <a:latin typeface="Calibri"/>
                <a:cs typeface="Calibri"/>
              </a:rPr>
              <a:t>a</a:t>
            </a:r>
            <a:r>
              <a:rPr sz="1800" b="1" i="1" spc="-5" dirty="0">
                <a:latin typeface="Calibri"/>
                <a:cs typeface="Calibri"/>
              </a:rPr>
              <a:t>ilable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in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u="heavy" spc="-1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each</a:t>
            </a:r>
            <a:r>
              <a:rPr sz="1800" b="1" i="1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b="1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b="1" i="1" u="heavy" spc="-1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b="1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oolb</a:t>
            </a:r>
            <a:r>
              <a:rPr sz="1800" b="1" i="1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b="1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x</a:t>
            </a:r>
            <a:endParaRPr sz="1800">
              <a:latin typeface="Calibri"/>
              <a:cs typeface="Calibri"/>
            </a:endParaRPr>
          </a:p>
          <a:p>
            <a:pPr marL="299085" marR="516890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guide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b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oo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xplan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uction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 and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pec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emed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guidance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endParaRPr sz="1800">
              <a:latin typeface="Calibri"/>
              <a:cs typeface="Calibri"/>
            </a:endParaRPr>
          </a:p>
          <a:p>
            <a:pPr marL="299085" marR="5080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agle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 gu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boo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2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along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2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Sample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sm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ems</a:t>
            </a:r>
            <a:r>
              <a:rPr sz="1800" spc="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ic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ade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p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ific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ou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 l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b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694055">
              <a:lnSpc>
                <a:spcPct val="100000"/>
              </a:lnSpc>
            </a:pPr>
            <a:r>
              <a:rPr sz="3000" dirty="0"/>
              <a:t>Social</a:t>
            </a:r>
            <a:r>
              <a:rPr sz="3000" spc="-5" dirty="0"/>
              <a:t> </a:t>
            </a:r>
            <a:r>
              <a:rPr sz="3000" dirty="0"/>
              <a:t>Studies</a:t>
            </a:r>
            <a:r>
              <a:rPr sz="3000" spc="10" dirty="0"/>
              <a:t> </a:t>
            </a:r>
            <a:r>
              <a:rPr sz="3000" dirty="0"/>
              <a:t>Content</a:t>
            </a:r>
            <a:r>
              <a:rPr sz="3000" spc="-10" dirty="0"/>
              <a:t> </a:t>
            </a:r>
            <a:r>
              <a:rPr sz="3000" spc="-5" dirty="0"/>
              <a:t>Updat</a:t>
            </a:r>
            <a:r>
              <a:rPr sz="3000" spc="-10" dirty="0"/>
              <a:t>e</a:t>
            </a:r>
            <a:r>
              <a:rPr sz="3000" dirty="0"/>
              <a:t>s</a:t>
            </a:r>
            <a:endParaRPr sz="30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31140" y="1320220"/>
            <a:ext cx="8377555" cy="1146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e</a:t>
            </a:r>
            <a:r>
              <a:rPr sz="1800" spc="-5" dirty="0">
                <a:latin typeface="Calibri"/>
                <a:cs typeface="Calibri"/>
              </a:rPr>
              <a:t>ither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2004 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2011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Louisi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ana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Soc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al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Studies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GLE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5" dirty="0">
                <a:latin typeface="Calibri"/>
                <a:cs typeface="Calibri"/>
              </a:rPr>
              <a:t>-</a:t>
            </a:r>
            <a:r>
              <a:rPr sz="1800" dirty="0">
                <a:latin typeface="Calibri"/>
                <a:cs typeface="Calibri"/>
              </a:rPr>
              <a:t>8 </a:t>
            </a:r>
            <a:r>
              <a:rPr sz="1800" spc="-5" dirty="0">
                <a:latin typeface="Calibri"/>
                <a:cs typeface="Calibri"/>
              </a:rPr>
              <a:t>dur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5-20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6 </a:t>
            </a:r>
            <a:r>
              <a:rPr sz="1800" spc="-5" dirty="0">
                <a:latin typeface="Calibri"/>
                <a:cs typeface="Calibri"/>
              </a:rPr>
              <a:t>scho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-18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2570" marR="5080" indent="-22987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Dep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dirty="0">
                <a:latin typeface="Calibri"/>
                <a:cs typeface="Calibri"/>
              </a:rPr>
              <a:t>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elease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3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 school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tudies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eache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2011 </a:t>
            </a:r>
            <a:r>
              <a:rPr sz="1800" dirty="0">
                <a:latin typeface="Calibri"/>
                <a:cs typeface="Calibri"/>
              </a:rPr>
              <a:t>GLEs.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8450" y="2736850"/>
          <a:ext cx="8534400" cy="2652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34400"/>
              </a:tblGrid>
              <a:tr h="3708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esou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287655" indent="-22542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288290" algn="l"/>
                        </a:tabLst>
                      </a:pP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ope</a:t>
                      </a:r>
                      <a:r>
                        <a:rPr sz="1800" u="heavy" spc="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and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Sequence</a:t>
                      </a:r>
                      <a:r>
                        <a:rPr sz="1800" u="heavy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D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oc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umen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Augu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612394">
                <a:tc>
                  <a:txBody>
                    <a:bodyPr/>
                    <a:lstStyle/>
                    <a:p>
                      <a:pPr marL="290830" indent="-2286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90830" algn="l"/>
                        </a:tabLst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ibl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pri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and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(Aug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2015)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spcBef>
                          <a:spcPts val="325"/>
                        </a:spcBef>
                        <a:buFont typeface="Arial"/>
                        <a:buChar char="•"/>
                        <a:tabLst>
                          <a:tab pos="290830" algn="l"/>
                        </a:tabLst>
                      </a:pPr>
                      <a:r>
                        <a:rPr sz="1800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xtbo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oug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IMR</a:t>
                      </a:r>
                      <a:r>
                        <a:rPr sz="18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p</a:t>
                      </a:r>
                      <a:r>
                        <a:rPr sz="18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r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ess</a:t>
                      </a:r>
                      <a:r>
                        <a:rPr sz="1800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gnme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 20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 GLEs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(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287655" indent="-22542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288290" algn="l"/>
                        </a:tabLst>
                      </a:pP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Sa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m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ple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in</a:t>
                      </a:r>
                      <a:r>
                        <a:rPr sz="18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r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uctional</a:t>
                      </a:r>
                      <a:r>
                        <a:rPr sz="1800" u="heavy" spc="4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and a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men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 </a:t>
                      </a:r>
                      <a:r>
                        <a:rPr sz="18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as</a:t>
                      </a:r>
                      <a:r>
                        <a:rPr sz="18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k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ecember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27862">
                <a:tc>
                  <a:txBody>
                    <a:bodyPr/>
                    <a:lstStyle/>
                    <a:p>
                      <a:pPr marL="290830" indent="-2286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290830" algn="l"/>
                        </a:tabLst>
                      </a:pP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ope</a:t>
                      </a:r>
                      <a:r>
                        <a:rPr sz="1800" u="heavy" spc="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and 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q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uen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800" u="heavy" spc="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Do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c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um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n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ts</a:t>
                      </a:r>
                      <a:r>
                        <a:rPr sz="1800" spc="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(Aug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spcBef>
                          <a:spcPts val="325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  <a:tabLst>
                          <a:tab pos="290830" algn="l"/>
                        </a:tabLst>
                      </a:pP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Sa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m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ple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in</a:t>
                      </a:r>
                      <a:r>
                        <a:rPr sz="1800" u="heavy" spc="-2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r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uctional</a:t>
                      </a:r>
                      <a:r>
                        <a:rPr sz="1800" u="heavy" spc="3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and a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e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ment</a:t>
                      </a:r>
                      <a:r>
                        <a:rPr sz="1800" u="heavy" spc="-4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t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as</a:t>
                      </a:r>
                      <a:r>
                        <a:rPr sz="18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k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s</a:t>
                      </a:r>
                      <a:r>
                        <a:rPr sz="1800" spc="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ecember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spcBef>
                          <a:spcPts val="325"/>
                        </a:spcBef>
                        <a:buFont typeface="Arial"/>
                        <a:buChar char="•"/>
                        <a:tabLst>
                          <a:tab pos="29083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Addi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oug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IMR</a:t>
                      </a:r>
                      <a:r>
                        <a:rPr sz="1800" u="heavy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p</a:t>
                      </a:r>
                      <a:r>
                        <a:rPr sz="1800" u="heavy" spc="-3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r</a:t>
                      </a:r>
                      <a:r>
                        <a:rPr sz="1800" u="heavy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o</a:t>
                      </a:r>
                      <a:r>
                        <a:rPr sz="1800" u="heavy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c</a:t>
                      </a:r>
                      <a:r>
                        <a:rPr sz="1800" u="heavy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ess</a:t>
                      </a:r>
                      <a:r>
                        <a:rPr sz="1800" spc="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7102" y="334760"/>
            <a:ext cx="7150100" cy="433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Social</a:t>
            </a:r>
            <a:r>
              <a:rPr spc="-5" dirty="0"/>
              <a:t> </a:t>
            </a:r>
            <a:r>
              <a:rPr dirty="0"/>
              <a:t>Stu</a:t>
            </a:r>
            <a:r>
              <a:rPr spc="-10" dirty="0"/>
              <a:t>d</a:t>
            </a:r>
            <a:r>
              <a:rPr spc="-5" dirty="0"/>
              <a:t>ie</a:t>
            </a:r>
            <a:r>
              <a:rPr dirty="0"/>
              <a:t>s</a:t>
            </a:r>
            <a:r>
              <a:rPr spc="-25" dirty="0"/>
              <a:t> </a:t>
            </a:r>
            <a:r>
              <a:rPr dirty="0"/>
              <a:t>Ass</a:t>
            </a:r>
            <a:r>
              <a:rPr spc="-20" dirty="0"/>
              <a:t>e</a:t>
            </a:r>
            <a:r>
              <a:rPr spc="-5" dirty="0"/>
              <a:t>ssm</a:t>
            </a:r>
            <a:r>
              <a:rPr spc="-20" dirty="0"/>
              <a:t>e</a:t>
            </a:r>
            <a:r>
              <a:rPr dirty="0"/>
              <a:t>nts</a:t>
            </a:r>
            <a:r>
              <a:rPr spc="-1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18183"/>
            <a:ext cx="8699500" cy="502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Ass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0" dirty="0">
                <a:latin typeface="Calibri"/>
                <a:cs typeface="Calibri"/>
              </a:rPr>
              <a:t>T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ansition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an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on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the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2011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soc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al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tudies GLEs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dirty="0">
                <a:latin typeface="Calibri"/>
                <a:cs typeface="Calibri"/>
              </a:rPr>
              <a:t>5-</a:t>
            </a:r>
            <a:r>
              <a:rPr sz="1800" spc="-5" dirty="0">
                <a:latin typeface="Calibri"/>
                <a:cs typeface="Calibri"/>
              </a:rPr>
              <a:t>2016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us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4 GLEs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20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-8.</a:t>
            </a:r>
            <a:endParaRPr sz="1800">
              <a:latin typeface="Calibri"/>
              <a:cs typeface="Calibri"/>
            </a:endParaRPr>
          </a:p>
          <a:p>
            <a:pPr marL="241300" marR="23622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ult,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tudies 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35" dirty="0">
                <a:latin typeface="Calibri"/>
                <a:cs typeface="Calibri"/>
              </a:rPr>
              <a:t> 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10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fiel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10" dirty="0">
                <a:latin typeface="Calibri"/>
                <a:cs typeface="Calibri"/>
              </a:rPr>
              <a:t>201</a:t>
            </a:r>
            <a:r>
              <a:rPr sz="1800" spc="-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5" dirty="0">
                <a:latin typeface="Calibri"/>
                <a:cs typeface="Calibri"/>
              </a:rPr>
              <a:t>op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onally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0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-2017.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Thi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(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mult</a:t>
            </a:r>
            <a:r>
              <a:rPr sz="1800" spc="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2)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1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spc="-10" dirty="0">
                <a:latin typeface="Calibri"/>
                <a:cs typeface="Calibri"/>
              </a:rPr>
              <a:t>ci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Studi</a:t>
            </a:r>
            <a:r>
              <a:rPr sz="1800" dirty="0">
                <a:latin typeface="Calibri"/>
                <a:cs typeface="Calibri"/>
              </a:rPr>
              <a:t>es GLEs.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241300" marR="171450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In their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19,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2015 mee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2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Commis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h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le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tudies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</a:t>
            </a:r>
            <a:r>
              <a:rPr sz="1800" spc="-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-2016. 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Commis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io</a:t>
            </a:r>
            <a:r>
              <a:rPr sz="1800" dirty="0">
                <a:latin typeface="Calibri"/>
                <a:cs typeface="Calibri"/>
              </a:rPr>
              <a:t>n 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omm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nd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or one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 onl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arry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14" dirty="0">
                <a:latin typeface="Calibri"/>
                <a:cs typeface="Calibri"/>
              </a:rPr>
              <a:t>’</a:t>
            </a:r>
            <a:r>
              <a:rPr sz="1800" dirty="0">
                <a:latin typeface="Calibri"/>
                <a:cs typeface="Calibri"/>
              </a:rPr>
              <a:t>s 201</a:t>
            </a:r>
            <a:r>
              <a:rPr sz="1800" spc="2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Studies 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fiel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ompl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marR="113664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Thi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2011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Studie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GLEs.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ve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this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ask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Emai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me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t@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</a:t>
            </a:r>
            <a:r>
              <a:rPr sz="1800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1506" y="334760"/>
            <a:ext cx="6783070" cy="433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2015-2</a:t>
            </a:r>
            <a:r>
              <a:rPr spc="-10" dirty="0"/>
              <a:t>0</a:t>
            </a:r>
            <a:r>
              <a:rPr spc="-15" dirty="0"/>
              <a:t>1</a:t>
            </a:r>
            <a:r>
              <a:rPr dirty="0"/>
              <a:t>6</a:t>
            </a:r>
            <a:r>
              <a:rPr spc="-40" dirty="0"/>
              <a:t> </a:t>
            </a:r>
            <a:r>
              <a:rPr dirty="0"/>
              <a:t>Ass</a:t>
            </a:r>
            <a:r>
              <a:rPr spc="-20" dirty="0"/>
              <a:t>e</a:t>
            </a:r>
            <a:r>
              <a:rPr spc="-5" dirty="0"/>
              <a:t>ssm</a:t>
            </a:r>
            <a:r>
              <a:rPr spc="-20" dirty="0"/>
              <a:t>e</a:t>
            </a:r>
            <a:r>
              <a:rPr dirty="0"/>
              <a:t>nt Sch</a:t>
            </a:r>
            <a:r>
              <a:rPr spc="-20" dirty="0"/>
              <a:t>e</a:t>
            </a:r>
            <a:r>
              <a:rPr dirty="0"/>
              <a:t>du</a:t>
            </a:r>
            <a:r>
              <a:rPr spc="-15" dirty="0"/>
              <a:t>l</a:t>
            </a:r>
            <a:r>
              <a:rPr dirty="0"/>
              <a:t>e </a:t>
            </a:r>
            <a:r>
              <a:rPr spc="-5" dirty="0"/>
              <a:t>U</a:t>
            </a:r>
            <a:r>
              <a:rPr spc="-10" dirty="0"/>
              <a:t>p</a:t>
            </a:r>
            <a:r>
              <a:rPr dirty="0"/>
              <a:t>dates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7397750" cy="14616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201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5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2016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Calen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ar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flec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Jan 1-M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y 13: 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8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T admin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nd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</a:p>
          <a:p>
            <a:pPr marL="242570" marR="33655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Ma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16: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4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ini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ommodation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ad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ini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b="1" spc="-25" dirty="0" smtClean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eb 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29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Ma</a:t>
            </a:r>
            <a:r>
              <a:rPr sz="1800" b="1" spc="-35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sz="1800" b="1" spc="1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4: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EX</a:t>
            </a:r>
            <a:r>
              <a:rPr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1800" b="1" spc="-40" dirty="0" smtClean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00" b="1" spc="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1800" b="1" spc="1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1800" b="1" spc="-40" dirty="0" smtClean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ad</a:t>
            </a:r>
            <a:r>
              <a:rPr sz="1800" b="1" spc="5" dirty="0" smtClean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ini</a:t>
            </a:r>
            <a:r>
              <a:rPr sz="1800" b="1" spc="-25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b="1" spc="-5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800" b="1" spc="1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w</a:t>
            </a:r>
            <a:r>
              <a:rPr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w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144145">
              <a:lnSpc>
                <a:spcPct val="100000"/>
              </a:lnSpc>
            </a:pPr>
            <a:r>
              <a:rPr sz="3000" spc="-5" dirty="0"/>
              <a:t>2015</a:t>
            </a:r>
            <a:r>
              <a:rPr sz="3000" spc="5" dirty="0"/>
              <a:t>-</a:t>
            </a:r>
            <a:r>
              <a:rPr sz="3000" dirty="0"/>
              <a:t>20</a:t>
            </a:r>
            <a:r>
              <a:rPr sz="3000" spc="-15" dirty="0"/>
              <a:t>1</a:t>
            </a:r>
            <a:r>
              <a:rPr sz="3000" dirty="0"/>
              <a:t>6 </a:t>
            </a:r>
            <a:r>
              <a:rPr sz="3000" spc="-5" dirty="0"/>
              <a:t>Mont</a:t>
            </a:r>
            <a:r>
              <a:rPr sz="3000" spc="-15" dirty="0"/>
              <a:t>h</a:t>
            </a:r>
            <a:r>
              <a:rPr sz="3000" dirty="0"/>
              <a:t>-</a:t>
            </a:r>
            <a:r>
              <a:rPr sz="3000" spc="-5" dirty="0"/>
              <a:t>by</a:t>
            </a:r>
            <a:r>
              <a:rPr sz="3000" dirty="0"/>
              <a:t>-</a:t>
            </a:r>
            <a:r>
              <a:rPr sz="3000" spc="-5" dirty="0"/>
              <a:t>Mont</a:t>
            </a:r>
            <a:r>
              <a:rPr sz="3000" dirty="0"/>
              <a:t>h C</a:t>
            </a:r>
            <a:r>
              <a:rPr sz="3000" spc="-15" dirty="0"/>
              <a:t>h</a:t>
            </a:r>
            <a:r>
              <a:rPr sz="3000" spc="-5" dirty="0"/>
              <a:t>eckli</a:t>
            </a:r>
            <a:r>
              <a:rPr sz="3000" spc="-15" dirty="0"/>
              <a:t>s</a:t>
            </a:r>
            <a:r>
              <a:rPr sz="3000" dirty="0"/>
              <a:t>t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8655685" cy="4414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y-Mo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t: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800" dirty="0">
                <a:latin typeface="Calibri"/>
                <a:cs typeface="Calibri"/>
              </a:rPr>
              <a:t>Ide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fie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es and </a:t>
            </a:r>
            <a:r>
              <a:rPr sz="1800" spc="-5" dirty="0">
                <a:latin typeface="Calibri"/>
                <a:cs typeface="Calibri"/>
              </a:rPr>
              <a:t>dea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spc="-5" dirty="0">
                <a:latin typeface="Calibri"/>
                <a:cs typeface="Calibri"/>
              </a:rPr>
              <a:t>ne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ams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47434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vides </a:t>
            </a:r>
            <a:r>
              <a:rPr sz="1800" spc="-5" dirty="0">
                <a:latin typeface="Calibri"/>
                <a:cs typeface="Calibri"/>
              </a:rPr>
              <a:t>actio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admin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f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chec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4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ading</a:t>
            </a:r>
            <a:r>
              <a:rPr sz="1800" spc="-10" dirty="0">
                <a:latin typeface="Calibri"/>
                <a:cs typeface="Calibri"/>
              </a:rPr>
              <a:t>s:</a:t>
            </a:r>
            <a:endParaRPr sz="180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69900" algn="l"/>
              </a:tabLst>
            </a:pP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ort</a:t>
            </a:r>
            <a:endParaRPr sz="180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</a:tabLst>
            </a:pP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ommodations</a:t>
            </a:r>
            <a:endParaRPr sz="180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</a:tabLst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Admin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6990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</a:tabLst>
            </a:pP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6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all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y-Mo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Ch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ssme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Lib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114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Spring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th-</a:t>
            </a:r>
            <a:r>
              <a:rPr sz="1800" spc="-1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y-M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Chec</a:t>
            </a:r>
            <a:r>
              <a:rPr sz="1800" spc="-10" dirty="0">
                <a:latin typeface="Calibri"/>
                <a:cs typeface="Calibri"/>
              </a:rPr>
              <a:t>kli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av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l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346835">
              <a:lnSpc>
                <a:spcPct val="100000"/>
              </a:lnSpc>
            </a:pPr>
            <a:r>
              <a:rPr dirty="0"/>
              <a:t>2015-2</a:t>
            </a:r>
            <a:r>
              <a:rPr spc="-10" dirty="0"/>
              <a:t>0</a:t>
            </a:r>
            <a:r>
              <a:rPr spc="-15" dirty="0"/>
              <a:t>1</a:t>
            </a:r>
            <a:r>
              <a:rPr dirty="0"/>
              <a:t>6</a:t>
            </a:r>
            <a:r>
              <a:rPr spc="-40" dirty="0"/>
              <a:t> </a:t>
            </a:r>
            <a:r>
              <a:rPr dirty="0"/>
              <a:t>Reporti</a:t>
            </a:r>
            <a:r>
              <a:rPr spc="-20" dirty="0"/>
              <a:t>n</a:t>
            </a:r>
            <a:r>
              <a:rPr dirty="0"/>
              <a:t>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370583"/>
            <a:ext cx="8478520" cy="4589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iona</a:t>
            </a:r>
            <a:r>
              <a:rPr sz="1800" spc="5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ning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wh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ne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d.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dirty="0">
                <a:latin typeface="Calibri"/>
                <a:cs typeface="Calibri"/>
              </a:rPr>
              <a:t>5-</a:t>
            </a:r>
            <a:r>
              <a:rPr sz="1800" spc="-5" dirty="0">
                <a:latin typeface="Calibri"/>
                <a:cs typeface="Calibri"/>
              </a:rPr>
              <a:t>2016,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Depar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epor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ts,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41910">
              <a:lnSpc>
                <a:spcPct val="100000"/>
              </a:lnSpc>
            </a:pP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xi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45" dirty="0">
                <a:latin typeface="Calibri"/>
                <a:cs typeface="Calibri"/>
              </a:rPr>
              <a:t>z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4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mpa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t,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LD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linin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“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”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w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elea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gn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mpor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princ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pal 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es and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ision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hou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16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26860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s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er 2015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p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ann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pac</a:t>
            </a:r>
            <a:r>
              <a:rPr sz="1800" spc="-4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Ju</a:t>
            </a:r>
            <a:r>
              <a:rPr sz="1800" spc="-5" dirty="0">
                <a:latin typeface="Calibri"/>
                <a:cs typeface="Calibri"/>
              </a:rPr>
              <a:t>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31</a:t>
            </a:r>
            <a:r>
              <a:rPr sz="1800" dirty="0">
                <a:latin typeface="Calibri"/>
                <a:cs typeface="Calibri"/>
              </a:rPr>
              <a:t> via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e: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Sui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697230" lvl="1" indent="-2228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697865" algn="l"/>
              </a:tabLst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ermin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  <a:p>
            <a:pPr marL="697230" lvl="1" indent="-2228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697865" algn="l"/>
              </a:tabLst>
            </a:pPr>
            <a:r>
              <a:rPr sz="1800" dirty="0">
                <a:latin typeface="Calibri"/>
                <a:cs typeface="Calibri"/>
              </a:rPr>
              <a:t>Mon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Rubr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697230" lvl="1" indent="-2228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697865" algn="l"/>
              </a:tabLst>
            </a:pPr>
            <a:r>
              <a:rPr sz="1800" spc="-5" dirty="0">
                <a:latin typeface="Calibri"/>
                <a:cs typeface="Calibri"/>
              </a:rPr>
              <a:t>1%/2%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ma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548" y="144226"/>
            <a:ext cx="6750051" cy="684837"/>
          </a:xfrm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453390">
              <a:lnSpc>
                <a:spcPct val="100000"/>
              </a:lnSpc>
            </a:pPr>
            <a:r>
              <a:rPr dirty="0"/>
              <a:t>2015-16</a:t>
            </a:r>
            <a:r>
              <a:rPr spc="-50" dirty="0"/>
              <a:t> </a:t>
            </a:r>
            <a:r>
              <a:rPr dirty="0"/>
              <a:t>Data</a:t>
            </a:r>
            <a:r>
              <a:rPr spc="-15" dirty="0"/>
              <a:t> </a:t>
            </a:r>
            <a:r>
              <a:rPr spc="-5" dirty="0"/>
              <a:t>Packag</a:t>
            </a:r>
            <a:r>
              <a:rPr dirty="0"/>
              <a:t>e</a:t>
            </a:r>
            <a:r>
              <a:rPr spc="-25" dirty="0"/>
              <a:t> </a:t>
            </a:r>
            <a:r>
              <a:rPr dirty="0"/>
              <a:t>Sche</a:t>
            </a:r>
            <a:r>
              <a:rPr spc="-15" dirty="0"/>
              <a:t>d</a:t>
            </a:r>
            <a:r>
              <a:rPr dirty="0"/>
              <a:t>ule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83540" y="1370583"/>
            <a:ext cx="8124825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p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5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ib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FT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sl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6350" y="2203450"/>
          <a:ext cx="9067797" cy="31191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258"/>
                <a:gridCol w="1167256"/>
                <a:gridCol w="700277"/>
                <a:gridCol w="1556258"/>
                <a:gridCol w="1945258"/>
                <a:gridCol w="2142490"/>
              </a:tblGrid>
              <a:tr h="370839">
                <a:tc gridSpan="2"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Set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als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Obje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326515">
                        <a:lnSpc>
                          <a:spcPct val="100000"/>
                        </a:lnSpc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alu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ovide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ann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1905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flection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65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3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539115" marR="473075" indent="-6096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Spring 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686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mer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0" marR="531495" indent="1270" algn="ctr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 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2015-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2016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737359">
                <a:tc>
                  <a:txBody>
                    <a:bodyPr/>
                    <a:lstStyle/>
                    <a:p>
                      <a:pPr marL="371475" marR="15748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Financi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al 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boa</a:t>
                      </a:r>
                      <a:r>
                        <a:rPr sz="1800" spc="-2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1475" marR="55562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Sp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 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71475" marR="37782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2110" marR="117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Cohort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adu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tabLst>
                          <a:tab pos="372110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•	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72110" marR="20955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ort Ca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Fina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Comp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72110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2745" marR="74231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3380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Financi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boa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965" y="334760"/>
            <a:ext cx="8352790" cy="433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2015-2</a:t>
            </a:r>
            <a:r>
              <a:rPr spc="-10" dirty="0"/>
              <a:t>0</a:t>
            </a:r>
            <a:r>
              <a:rPr dirty="0"/>
              <a:t>16</a:t>
            </a:r>
            <a:r>
              <a:rPr spc="-50" dirty="0"/>
              <a:t> </a:t>
            </a:r>
            <a:r>
              <a:rPr dirty="0"/>
              <a:t>Comm</a:t>
            </a:r>
            <a:r>
              <a:rPr spc="-15" dirty="0"/>
              <a:t>u</a:t>
            </a:r>
            <a:r>
              <a:rPr dirty="0"/>
              <a:t>ni</a:t>
            </a:r>
            <a:r>
              <a:rPr spc="-15" dirty="0"/>
              <a:t>c</a:t>
            </a:r>
            <a:r>
              <a:rPr dirty="0"/>
              <a:t>ation</a:t>
            </a:r>
            <a:r>
              <a:rPr spc="-5" dirty="0"/>
              <a:t> </a:t>
            </a:r>
            <a:r>
              <a:rPr dirty="0"/>
              <a:t>and Support</a:t>
            </a:r>
            <a:r>
              <a:rPr spc="-35" dirty="0"/>
              <a:t> </a:t>
            </a: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4246880" cy="1242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2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ee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major</a:t>
            </a:r>
            <a:r>
              <a:rPr sz="1800" spc="-5" dirty="0">
                <a:latin typeface="Calibri"/>
                <a:cs typeface="Calibri"/>
              </a:rPr>
              <a:t> upd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2015-</a:t>
            </a:r>
            <a:r>
              <a:rPr sz="1800" spc="-5" dirty="0">
                <a:latin typeface="Calibri"/>
                <a:cs typeface="Calibri"/>
              </a:rPr>
              <a:t>16?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dirty="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3337767"/>
            <a:ext cx="312166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Estrangelo Edessa"/>
                <a:cs typeface="Estrangelo Edessa"/>
              </a:rPr>
              <a:t>Data</a:t>
            </a:r>
            <a:r>
              <a:rPr sz="3000" spc="-20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Privacy</a:t>
            </a:r>
            <a:endParaRPr sz="3000" dirty="0"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312" y="334760"/>
            <a:ext cx="6944487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260600" algn="l"/>
              </a:tabLst>
            </a:pPr>
            <a:r>
              <a:rPr dirty="0"/>
              <a:t>R.S.</a:t>
            </a:r>
            <a:r>
              <a:rPr spc="-25" dirty="0"/>
              <a:t> </a:t>
            </a:r>
            <a:r>
              <a:rPr dirty="0"/>
              <a:t>17</a:t>
            </a:r>
            <a:r>
              <a:rPr spc="5" dirty="0"/>
              <a:t>:</a:t>
            </a:r>
            <a:r>
              <a:rPr dirty="0"/>
              <a:t>39</a:t>
            </a:r>
            <a:r>
              <a:rPr spc="-10" dirty="0"/>
              <a:t>1</a:t>
            </a:r>
            <a:r>
              <a:rPr spc="-15" dirty="0"/>
              <a:t>4</a:t>
            </a:r>
            <a:r>
              <a:rPr dirty="0"/>
              <a:t>:	</a:t>
            </a:r>
            <a:r>
              <a:rPr spc="-15" dirty="0"/>
              <a:t>D</a:t>
            </a:r>
            <a:r>
              <a:rPr spc="-5" dirty="0"/>
              <a:t>istr</a:t>
            </a:r>
            <a:r>
              <a:rPr spc="-15" dirty="0"/>
              <a:t>i</a:t>
            </a:r>
            <a:r>
              <a:rPr dirty="0"/>
              <a:t>ct </a:t>
            </a:r>
            <a:r>
              <a:rPr spc="-15" dirty="0"/>
              <a:t>D</a:t>
            </a:r>
            <a:r>
              <a:rPr dirty="0"/>
              <a:t>ata</a:t>
            </a:r>
            <a:r>
              <a:rPr spc="-5" dirty="0"/>
              <a:t> </a:t>
            </a:r>
            <a:r>
              <a:rPr dirty="0"/>
              <a:t>Shari</a:t>
            </a:r>
            <a:r>
              <a:rPr spc="-15" dirty="0"/>
              <a:t>n</a:t>
            </a:r>
            <a:r>
              <a:rPr dirty="0"/>
              <a:t>g</a:t>
            </a:r>
          </a:p>
        </p:txBody>
      </p:sp>
      <p:sp>
        <p:nvSpPr>
          <p:cNvPr id="3" name="object 3"/>
          <p:cNvSpPr/>
          <p:nvPr/>
        </p:nvSpPr>
        <p:spPr>
          <a:xfrm>
            <a:off x="3276600" y="1677035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207381" y="0"/>
                </a:moveTo>
                <a:lnTo>
                  <a:pt x="0" y="0"/>
                </a:lnTo>
                <a:lnTo>
                  <a:pt x="0" y="1527682"/>
                </a:lnTo>
                <a:lnTo>
                  <a:pt x="5207381" y="1527682"/>
                </a:lnTo>
                <a:lnTo>
                  <a:pt x="5228259" y="1526838"/>
                </a:lnTo>
                <a:lnTo>
                  <a:pt x="5268559" y="1520280"/>
                </a:lnTo>
                <a:lnTo>
                  <a:pt x="5306478" y="1507666"/>
                </a:lnTo>
                <a:lnTo>
                  <a:pt x="5341493" y="1489522"/>
                </a:lnTo>
                <a:lnTo>
                  <a:pt x="5373077" y="1466373"/>
                </a:lnTo>
                <a:lnTo>
                  <a:pt x="5400706" y="1438744"/>
                </a:lnTo>
                <a:lnTo>
                  <a:pt x="5423855" y="1407160"/>
                </a:lnTo>
                <a:lnTo>
                  <a:pt x="5441999" y="1372145"/>
                </a:lnTo>
                <a:lnTo>
                  <a:pt x="5454613" y="1334226"/>
                </a:lnTo>
                <a:lnTo>
                  <a:pt x="5461171" y="1293926"/>
                </a:lnTo>
                <a:lnTo>
                  <a:pt x="5462016" y="1273048"/>
                </a:lnTo>
                <a:lnTo>
                  <a:pt x="5462016" y="254507"/>
                </a:lnTo>
                <a:lnTo>
                  <a:pt x="5458682" y="213218"/>
                </a:lnTo>
                <a:lnTo>
                  <a:pt x="5449030" y="174052"/>
                </a:lnTo>
                <a:lnTo>
                  <a:pt x="5433586" y="137534"/>
                </a:lnTo>
                <a:lnTo>
                  <a:pt x="5412874" y="104186"/>
                </a:lnTo>
                <a:lnTo>
                  <a:pt x="5387419" y="74533"/>
                </a:lnTo>
                <a:lnTo>
                  <a:pt x="5357746" y="49097"/>
                </a:lnTo>
                <a:lnTo>
                  <a:pt x="5324381" y="28402"/>
                </a:lnTo>
                <a:lnTo>
                  <a:pt x="5287849" y="12972"/>
                </a:lnTo>
                <a:lnTo>
                  <a:pt x="5248673" y="3330"/>
                </a:lnTo>
                <a:lnTo>
                  <a:pt x="5207381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600" y="1677035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462016" y="254507"/>
                </a:moveTo>
                <a:lnTo>
                  <a:pt x="5462016" y="1273048"/>
                </a:lnTo>
                <a:lnTo>
                  <a:pt x="5461171" y="1293926"/>
                </a:lnTo>
                <a:lnTo>
                  <a:pt x="5454613" y="1334226"/>
                </a:lnTo>
                <a:lnTo>
                  <a:pt x="5441999" y="1372145"/>
                </a:lnTo>
                <a:lnTo>
                  <a:pt x="5423855" y="1407160"/>
                </a:lnTo>
                <a:lnTo>
                  <a:pt x="5400706" y="1438744"/>
                </a:lnTo>
                <a:lnTo>
                  <a:pt x="5373077" y="1466373"/>
                </a:lnTo>
                <a:lnTo>
                  <a:pt x="5341493" y="1489522"/>
                </a:lnTo>
                <a:lnTo>
                  <a:pt x="5306478" y="1507666"/>
                </a:lnTo>
                <a:lnTo>
                  <a:pt x="5268559" y="1520280"/>
                </a:lnTo>
                <a:lnTo>
                  <a:pt x="5228259" y="1526838"/>
                </a:lnTo>
                <a:lnTo>
                  <a:pt x="5207381" y="1527682"/>
                </a:lnTo>
                <a:lnTo>
                  <a:pt x="0" y="1527682"/>
                </a:lnTo>
                <a:lnTo>
                  <a:pt x="0" y="0"/>
                </a:lnTo>
                <a:lnTo>
                  <a:pt x="5207381" y="0"/>
                </a:lnTo>
                <a:lnTo>
                  <a:pt x="5248673" y="3330"/>
                </a:lnTo>
                <a:lnTo>
                  <a:pt x="5287849" y="12972"/>
                </a:lnTo>
                <a:lnTo>
                  <a:pt x="5324381" y="28402"/>
                </a:lnTo>
                <a:lnTo>
                  <a:pt x="5357746" y="49097"/>
                </a:lnTo>
                <a:lnTo>
                  <a:pt x="5387419" y="74533"/>
                </a:lnTo>
                <a:lnTo>
                  <a:pt x="5412874" y="104186"/>
                </a:lnTo>
                <a:lnTo>
                  <a:pt x="5433586" y="137534"/>
                </a:lnTo>
                <a:lnTo>
                  <a:pt x="5449030" y="174052"/>
                </a:lnTo>
                <a:lnTo>
                  <a:pt x="5458682" y="213218"/>
                </a:lnTo>
                <a:lnTo>
                  <a:pt x="5462016" y="254507"/>
                </a:lnTo>
                <a:close/>
              </a:path>
            </a:pathLst>
          </a:custGeom>
          <a:ln w="9525">
            <a:solidFill>
              <a:srgbClr val="D0D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33115" y="1798599"/>
            <a:ext cx="5195570" cy="1299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ts val="2065"/>
              </a:lnSpc>
              <a:buFont typeface="Calibri"/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Wi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ag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ts: 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Ful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siana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65"/>
              </a:lnSpc>
            </a:pPr>
            <a:r>
              <a:rPr sz="1800" spc="-5" dirty="0">
                <a:latin typeface="Calibri"/>
                <a:cs typeface="Calibri"/>
              </a:rPr>
              <a:t>Secu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  <a:p>
            <a:pPr marL="184785" marR="5080" indent="-172085">
              <a:lnSpc>
                <a:spcPct val="91400"/>
              </a:lnSpc>
              <a:spcBef>
                <a:spcPts val="340"/>
              </a:spcBef>
              <a:buFont typeface="Calibri"/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thout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(f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er 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na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la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nam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bir</a:t>
            </a:r>
            <a:r>
              <a:rPr sz="1800" dirty="0">
                <a:latin typeface="Calibri"/>
                <a:cs typeface="Calibri"/>
              </a:rPr>
              <a:t>thd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y)</a:t>
            </a:r>
            <a:r>
              <a:rPr sz="1800" dirty="0">
                <a:latin typeface="Calibri"/>
                <a:cs typeface="Calibri"/>
              </a:rPr>
              <a:t>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711" y="2107692"/>
            <a:ext cx="2956560" cy="711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1163" y="2124455"/>
            <a:ext cx="1886712" cy="736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5384" y="2128011"/>
            <a:ext cx="2871216" cy="625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7368" y="2285745"/>
            <a:ext cx="13868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endo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76600" y="3300095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207381" y="0"/>
                </a:moveTo>
                <a:lnTo>
                  <a:pt x="0" y="0"/>
                </a:lnTo>
                <a:lnTo>
                  <a:pt x="0" y="1527809"/>
                </a:lnTo>
                <a:lnTo>
                  <a:pt x="5207381" y="1527809"/>
                </a:lnTo>
                <a:lnTo>
                  <a:pt x="5228259" y="1526965"/>
                </a:lnTo>
                <a:lnTo>
                  <a:pt x="5268559" y="1520407"/>
                </a:lnTo>
                <a:lnTo>
                  <a:pt x="5306478" y="1507793"/>
                </a:lnTo>
                <a:lnTo>
                  <a:pt x="5341493" y="1489649"/>
                </a:lnTo>
                <a:lnTo>
                  <a:pt x="5373077" y="1466500"/>
                </a:lnTo>
                <a:lnTo>
                  <a:pt x="5400706" y="1438871"/>
                </a:lnTo>
                <a:lnTo>
                  <a:pt x="5423855" y="1407287"/>
                </a:lnTo>
                <a:lnTo>
                  <a:pt x="5441999" y="1372272"/>
                </a:lnTo>
                <a:lnTo>
                  <a:pt x="5454613" y="1334353"/>
                </a:lnTo>
                <a:lnTo>
                  <a:pt x="5461171" y="1294053"/>
                </a:lnTo>
                <a:lnTo>
                  <a:pt x="5462016" y="1273174"/>
                </a:lnTo>
                <a:lnTo>
                  <a:pt x="5462016" y="254634"/>
                </a:lnTo>
                <a:lnTo>
                  <a:pt x="5458682" y="213342"/>
                </a:lnTo>
                <a:lnTo>
                  <a:pt x="5449030" y="174166"/>
                </a:lnTo>
                <a:lnTo>
                  <a:pt x="5433586" y="137634"/>
                </a:lnTo>
                <a:lnTo>
                  <a:pt x="5412874" y="104269"/>
                </a:lnTo>
                <a:lnTo>
                  <a:pt x="5387419" y="74596"/>
                </a:lnTo>
                <a:lnTo>
                  <a:pt x="5357746" y="49141"/>
                </a:lnTo>
                <a:lnTo>
                  <a:pt x="5324381" y="28429"/>
                </a:lnTo>
                <a:lnTo>
                  <a:pt x="5287849" y="12985"/>
                </a:lnTo>
                <a:lnTo>
                  <a:pt x="5248673" y="3333"/>
                </a:lnTo>
                <a:lnTo>
                  <a:pt x="5207381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76600" y="3300095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462016" y="254634"/>
                </a:moveTo>
                <a:lnTo>
                  <a:pt x="5462016" y="1273174"/>
                </a:lnTo>
                <a:lnTo>
                  <a:pt x="5461171" y="1294053"/>
                </a:lnTo>
                <a:lnTo>
                  <a:pt x="5454613" y="1334353"/>
                </a:lnTo>
                <a:lnTo>
                  <a:pt x="5441999" y="1372272"/>
                </a:lnTo>
                <a:lnTo>
                  <a:pt x="5423855" y="1407287"/>
                </a:lnTo>
                <a:lnTo>
                  <a:pt x="5400706" y="1438871"/>
                </a:lnTo>
                <a:lnTo>
                  <a:pt x="5373077" y="1466500"/>
                </a:lnTo>
                <a:lnTo>
                  <a:pt x="5341493" y="1489649"/>
                </a:lnTo>
                <a:lnTo>
                  <a:pt x="5306478" y="1507793"/>
                </a:lnTo>
                <a:lnTo>
                  <a:pt x="5268559" y="1520407"/>
                </a:lnTo>
                <a:lnTo>
                  <a:pt x="5228259" y="1526965"/>
                </a:lnTo>
                <a:lnTo>
                  <a:pt x="5207381" y="1527809"/>
                </a:lnTo>
                <a:lnTo>
                  <a:pt x="0" y="1527809"/>
                </a:lnTo>
                <a:lnTo>
                  <a:pt x="0" y="0"/>
                </a:lnTo>
                <a:lnTo>
                  <a:pt x="5207381" y="0"/>
                </a:lnTo>
                <a:lnTo>
                  <a:pt x="5248673" y="3333"/>
                </a:lnTo>
                <a:lnTo>
                  <a:pt x="5287849" y="12985"/>
                </a:lnTo>
                <a:lnTo>
                  <a:pt x="5324381" y="28429"/>
                </a:lnTo>
                <a:lnTo>
                  <a:pt x="5357746" y="49141"/>
                </a:lnTo>
                <a:lnTo>
                  <a:pt x="5387419" y="74596"/>
                </a:lnTo>
                <a:lnTo>
                  <a:pt x="5412874" y="104269"/>
                </a:lnTo>
                <a:lnTo>
                  <a:pt x="5433586" y="137634"/>
                </a:lnTo>
                <a:lnTo>
                  <a:pt x="5449030" y="174166"/>
                </a:lnTo>
                <a:lnTo>
                  <a:pt x="5458682" y="213342"/>
                </a:lnTo>
                <a:lnTo>
                  <a:pt x="5462016" y="254634"/>
                </a:lnTo>
                <a:close/>
              </a:path>
            </a:pathLst>
          </a:custGeom>
          <a:ln w="9525">
            <a:solidFill>
              <a:srgbClr val="D0D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33115" y="3820033"/>
            <a:ext cx="5254625" cy="504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ts val="2065"/>
              </a:lnSpc>
              <a:buFont typeface="Calibri"/>
              <a:buChar char="•"/>
              <a:tabLst>
                <a:tab pos="185420" algn="l"/>
              </a:tabLst>
            </a:pP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(fi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na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ee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65"/>
              </a:lnSpc>
            </a:pP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name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y)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Secu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2711" y="3756659"/>
            <a:ext cx="2956560" cy="6598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03375" y="3747515"/>
            <a:ext cx="1542288" cy="7360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5384" y="3776345"/>
            <a:ext cx="2871216" cy="5753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20164" y="3909186"/>
            <a:ext cx="10414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LDOE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76600" y="4923282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207381" y="0"/>
                </a:moveTo>
                <a:lnTo>
                  <a:pt x="0" y="0"/>
                </a:lnTo>
                <a:lnTo>
                  <a:pt x="0" y="1527733"/>
                </a:lnTo>
                <a:lnTo>
                  <a:pt x="5207381" y="1527733"/>
                </a:lnTo>
                <a:lnTo>
                  <a:pt x="5228259" y="1526889"/>
                </a:lnTo>
                <a:lnTo>
                  <a:pt x="5268559" y="1520333"/>
                </a:lnTo>
                <a:lnTo>
                  <a:pt x="5306478" y="1507724"/>
                </a:lnTo>
                <a:lnTo>
                  <a:pt x="5341493" y="1489586"/>
                </a:lnTo>
                <a:lnTo>
                  <a:pt x="5373077" y="1466442"/>
                </a:lnTo>
                <a:lnTo>
                  <a:pt x="5400706" y="1438818"/>
                </a:lnTo>
                <a:lnTo>
                  <a:pt x="5423855" y="1407237"/>
                </a:lnTo>
                <a:lnTo>
                  <a:pt x="5441999" y="1372223"/>
                </a:lnTo>
                <a:lnTo>
                  <a:pt x="5454613" y="1334301"/>
                </a:lnTo>
                <a:lnTo>
                  <a:pt x="5461171" y="1293994"/>
                </a:lnTo>
                <a:lnTo>
                  <a:pt x="5462016" y="1273111"/>
                </a:lnTo>
                <a:lnTo>
                  <a:pt x="5462016" y="254635"/>
                </a:lnTo>
                <a:lnTo>
                  <a:pt x="5458682" y="213342"/>
                </a:lnTo>
                <a:lnTo>
                  <a:pt x="5449030" y="174166"/>
                </a:lnTo>
                <a:lnTo>
                  <a:pt x="5433586" y="137634"/>
                </a:lnTo>
                <a:lnTo>
                  <a:pt x="5412874" y="104269"/>
                </a:lnTo>
                <a:lnTo>
                  <a:pt x="5387419" y="74596"/>
                </a:lnTo>
                <a:lnTo>
                  <a:pt x="5357746" y="49141"/>
                </a:lnTo>
                <a:lnTo>
                  <a:pt x="5324381" y="28429"/>
                </a:lnTo>
                <a:lnTo>
                  <a:pt x="5287849" y="12985"/>
                </a:lnTo>
                <a:lnTo>
                  <a:pt x="5248673" y="3333"/>
                </a:lnTo>
                <a:lnTo>
                  <a:pt x="5207381" y="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76600" y="4923282"/>
            <a:ext cx="5462270" cy="1527810"/>
          </a:xfrm>
          <a:custGeom>
            <a:avLst/>
            <a:gdLst/>
            <a:ahLst/>
            <a:cxnLst/>
            <a:rect l="l" t="t" r="r" b="b"/>
            <a:pathLst>
              <a:path w="5462270" h="1527810">
                <a:moveTo>
                  <a:pt x="5462016" y="254635"/>
                </a:moveTo>
                <a:lnTo>
                  <a:pt x="5462016" y="1273111"/>
                </a:lnTo>
                <a:lnTo>
                  <a:pt x="5461171" y="1293994"/>
                </a:lnTo>
                <a:lnTo>
                  <a:pt x="5454613" y="1334301"/>
                </a:lnTo>
                <a:lnTo>
                  <a:pt x="5441999" y="1372223"/>
                </a:lnTo>
                <a:lnTo>
                  <a:pt x="5423855" y="1407237"/>
                </a:lnTo>
                <a:lnTo>
                  <a:pt x="5400706" y="1438818"/>
                </a:lnTo>
                <a:lnTo>
                  <a:pt x="5373077" y="1466442"/>
                </a:lnTo>
                <a:lnTo>
                  <a:pt x="5341493" y="1489586"/>
                </a:lnTo>
                <a:lnTo>
                  <a:pt x="5306478" y="1507724"/>
                </a:lnTo>
                <a:lnTo>
                  <a:pt x="5268559" y="1520333"/>
                </a:lnTo>
                <a:lnTo>
                  <a:pt x="5228259" y="1526889"/>
                </a:lnTo>
                <a:lnTo>
                  <a:pt x="5207381" y="1527733"/>
                </a:lnTo>
                <a:lnTo>
                  <a:pt x="0" y="1527733"/>
                </a:lnTo>
                <a:lnTo>
                  <a:pt x="0" y="0"/>
                </a:lnTo>
                <a:lnTo>
                  <a:pt x="5207381" y="0"/>
                </a:lnTo>
                <a:lnTo>
                  <a:pt x="5248673" y="3333"/>
                </a:lnTo>
                <a:lnTo>
                  <a:pt x="5287849" y="12985"/>
                </a:lnTo>
                <a:lnTo>
                  <a:pt x="5324381" y="28429"/>
                </a:lnTo>
                <a:lnTo>
                  <a:pt x="5357746" y="49141"/>
                </a:lnTo>
                <a:lnTo>
                  <a:pt x="5387419" y="74596"/>
                </a:lnTo>
                <a:lnTo>
                  <a:pt x="5412874" y="104269"/>
                </a:lnTo>
                <a:lnTo>
                  <a:pt x="5433586" y="137634"/>
                </a:lnTo>
                <a:lnTo>
                  <a:pt x="5449030" y="174166"/>
                </a:lnTo>
                <a:lnTo>
                  <a:pt x="5458682" y="213342"/>
                </a:lnTo>
                <a:lnTo>
                  <a:pt x="5462016" y="254635"/>
                </a:lnTo>
                <a:close/>
              </a:path>
            </a:pathLst>
          </a:custGeom>
          <a:ln w="9525">
            <a:solidFill>
              <a:srgbClr val="D0D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333115" y="5150484"/>
            <a:ext cx="5023485" cy="1091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buFont typeface="Calibri"/>
              <a:buChar char="•"/>
              <a:tabLst>
                <a:tab pos="185420" algn="l"/>
              </a:tabLst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z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dirty="0">
                <a:latin typeface="Calibri"/>
                <a:cs typeface="Calibri"/>
              </a:rPr>
              <a:t>a lo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  <a:p>
            <a:pPr marL="184785" indent="-172085">
              <a:lnSpc>
                <a:spcPts val="2070"/>
              </a:lnSpc>
              <a:spcBef>
                <a:spcPts val="145"/>
              </a:spcBef>
              <a:buFont typeface="Calibri"/>
              <a:buChar char="•"/>
              <a:tabLst>
                <a:tab pos="185420" algn="l"/>
              </a:tabLst>
            </a:pPr>
            <a:r>
              <a:rPr sz="1800" spc="-4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Autho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z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Studen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Majo</a:t>
            </a:r>
            <a:r>
              <a:rPr sz="1800" spc="-10" dirty="0">
                <a:latin typeface="Calibri"/>
                <a:cs typeface="Calibri"/>
              </a:rPr>
              <a:t>ri</a:t>
            </a:r>
            <a:r>
              <a:rPr sz="1800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70"/>
              </a:lnSpc>
            </a:pP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z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0"/>
              </a:spcBef>
              <a:buFont typeface="Calibri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Aud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fu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(e</a:t>
            </a:r>
            <a:r>
              <a:rPr sz="1800" spc="20" dirty="0">
                <a:latin typeface="Calibri"/>
                <a:cs typeface="Calibri"/>
              </a:rPr>
              <a:t>.</a:t>
            </a:r>
            <a:r>
              <a:rPr sz="1800" dirty="0">
                <a:latin typeface="Calibri"/>
                <a:cs typeface="Calibri"/>
              </a:rPr>
              <a:t>g.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aud</a:t>
            </a:r>
            <a:r>
              <a:rPr sz="1800" spc="-5" dirty="0">
                <a:latin typeface="Calibri"/>
                <a:cs typeface="Calibri"/>
              </a:rPr>
              <a:t>its,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ert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2711" y="5315711"/>
            <a:ext cx="2956560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0768" y="5321808"/>
            <a:ext cx="2144268" cy="8442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5387" y="5335270"/>
            <a:ext cx="2871208" cy="7038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56843" y="5509818"/>
            <a:ext cx="157099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ce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ons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535940" y="1294383"/>
            <a:ext cx="66973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.S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17:39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1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548" y="144226"/>
            <a:ext cx="6978651" cy="684837"/>
          </a:xfrm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676275">
              <a:lnSpc>
                <a:spcPct val="100000"/>
              </a:lnSpc>
            </a:pPr>
            <a:r>
              <a:rPr spc="-5" dirty="0"/>
              <a:t>Update</a:t>
            </a:r>
            <a:r>
              <a:rPr dirty="0"/>
              <a:t>s</a:t>
            </a:r>
            <a:r>
              <a:rPr spc="-40" dirty="0"/>
              <a:t> </a:t>
            </a:r>
            <a:r>
              <a:rPr spc="-5" dirty="0"/>
              <a:t>o</a:t>
            </a:r>
            <a:r>
              <a:rPr dirty="0"/>
              <a:t>n </a:t>
            </a:r>
            <a:r>
              <a:rPr spc="-15" dirty="0"/>
              <a:t>D</a:t>
            </a:r>
            <a:r>
              <a:rPr dirty="0"/>
              <a:t>ata</a:t>
            </a:r>
            <a:r>
              <a:rPr spc="-5" dirty="0"/>
              <a:t> Priva</a:t>
            </a:r>
            <a:r>
              <a:rPr spc="-10" dirty="0"/>
              <a:t>c</a:t>
            </a:r>
            <a:r>
              <a:rPr dirty="0"/>
              <a:t>y Laws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94383"/>
            <a:ext cx="8597900" cy="37515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3340">
              <a:lnSpc>
                <a:spcPct val="100000"/>
              </a:lnSpc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837</a:t>
            </a:r>
            <a:r>
              <a:rPr sz="1800" spc="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5" dirty="0">
                <a:latin typeface="Calibri"/>
                <a:cs typeface="Calibri"/>
              </a:rPr>
              <a:t>2014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harin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f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ect</a:t>
            </a:r>
            <a:r>
              <a:rPr sz="1800" spc="-15" dirty="0">
                <a:latin typeface="Calibri"/>
                <a:cs typeface="Calibri"/>
              </a:rPr>
              <a:t>iv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t;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6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pr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Lo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isiana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isl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isl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end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adl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5" dirty="0">
                <a:latin typeface="Calibri"/>
                <a:cs typeface="Calibri"/>
              </a:rPr>
              <a:t>shoul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ak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ompliance:</a:t>
            </a:r>
            <a:endParaRPr sz="1800" dirty="0">
              <a:latin typeface="Calibri"/>
              <a:cs typeface="Calibri"/>
            </a:endParaRPr>
          </a:p>
          <a:p>
            <a:pPr marL="350520" indent="-23114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51155" algn="l"/>
              </a:tabLst>
            </a:pPr>
            <a:r>
              <a:rPr sz="1800" spc="-5" dirty="0">
                <a:latin typeface="Calibri"/>
                <a:cs typeface="Calibri"/>
              </a:rPr>
              <a:t>Assig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iq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</a:p>
          <a:p>
            <a:pPr marL="350520" indent="-23114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351155" algn="l"/>
              </a:tabLst>
            </a:pP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haring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men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</a:p>
          <a:p>
            <a:pPr marL="350520" indent="-23114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351155" algn="l"/>
              </a:tabLst>
            </a:pP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ely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ts' </a:t>
            </a:r>
            <a:r>
              <a:rPr sz="1800" spc="-5" dirty="0">
                <a:latin typeface="Calibri"/>
                <a:cs typeface="Calibri"/>
              </a:rPr>
              <a:t>pe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sonal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fiab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10" dirty="0">
                <a:latin typeface="Calibri"/>
                <a:cs typeface="Calibri"/>
              </a:rPr>
              <a:t>(P</a:t>
            </a:r>
            <a:r>
              <a:rPr sz="1800" dirty="0">
                <a:latin typeface="Calibri"/>
                <a:cs typeface="Calibri"/>
              </a:rPr>
              <a:t>II)</a:t>
            </a:r>
          </a:p>
          <a:p>
            <a:pPr marL="350520" indent="-23114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351155" algn="l"/>
              </a:tabLst>
            </a:pPr>
            <a:r>
              <a:rPr sz="1800" spc="-5" dirty="0">
                <a:latin typeface="Calibri"/>
                <a:cs typeface="Calibri"/>
              </a:rPr>
              <a:t>Collect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pa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al 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on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 </a:t>
            </a:r>
            <a:r>
              <a:rPr sz="1800" spc="-5" dirty="0">
                <a:latin typeface="Calibri"/>
                <a:cs typeface="Calibri"/>
              </a:rPr>
              <a:t>whe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eded</a:t>
            </a: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action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d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spc="2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pag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docum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k </a:t>
            </a:r>
            <a:r>
              <a:rPr sz="1800" spc="-10" dirty="0">
                <a:latin typeface="Calibri"/>
                <a:cs typeface="Calibri"/>
              </a:rPr>
              <a:t>wi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ens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eadine</a:t>
            </a:r>
            <a:r>
              <a:rPr sz="1800" spc="-5" dirty="0">
                <a:latin typeface="Calibri"/>
                <a:cs typeface="Calibri"/>
              </a:rPr>
              <a:t>ss.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lea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z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abe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ai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d@la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go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1800" spc="3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294383"/>
            <a:ext cx="8575040" cy="3775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91465" lvl="1">
              <a:lnSpc>
                <a:spcPct val="100000"/>
              </a:lnSpc>
              <a:buAutoNum type="alphaUcPeriod" startAt="19"/>
              <a:tabLst>
                <a:tab pos="408940" algn="l"/>
              </a:tabLst>
            </a:pPr>
            <a:r>
              <a:rPr sz="1800" dirty="0">
                <a:latin typeface="Calibri"/>
                <a:cs typeface="Calibri"/>
              </a:rPr>
              <a:t>17:39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As 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om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haring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ts’ pe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so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fiable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II) </a:t>
            </a:r>
            <a:r>
              <a:rPr sz="1800" spc="-5" dirty="0">
                <a:latin typeface="Calibri"/>
                <a:cs typeface="Calibri"/>
              </a:rPr>
              <a:t>(e</a:t>
            </a:r>
            <a:r>
              <a:rPr sz="1800" spc="20" dirty="0">
                <a:latin typeface="Calibri"/>
                <a:cs typeface="Calibri"/>
              </a:rPr>
              <a:t>.</a:t>
            </a:r>
            <a:r>
              <a:rPr sz="1800" dirty="0">
                <a:latin typeface="Calibri"/>
                <a:cs typeface="Calibri"/>
              </a:rPr>
              <a:t>g.</a:t>
            </a:r>
            <a:r>
              <a:rPr sz="1800" spc="-5" dirty="0">
                <a:latin typeface="Calibri"/>
                <a:cs typeface="Calibri"/>
              </a:rPr>
              <a:t>, 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na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bir</a:t>
            </a:r>
            <a:r>
              <a:rPr sz="1800" dirty="0">
                <a:latin typeface="Calibri"/>
                <a:cs typeface="Calibri"/>
              </a:rPr>
              <a:t>th,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urity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 </a:t>
            </a:r>
            <a:r>
              <a:rPr sz="1800" dirty="0">
                <a:latin typeface="Calibri"/>
                <a:cs typeface="Calibri"/>
              </a:rPr>
              <a:t>unless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 me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ts one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40" dirty="0">
                <a:latin typeface="Calibri"/>
                <a:cs typeface="Calibri"/>
              </a:rPr>
              <a:t>w</a:t>
            </a:r>
            <a:r>
              <a:rPr sz="1800" spc="-120" dirty="0">
                <a:latin typeface="Calibri"/>
                <a:cs typeface="Calibri"/>
              </a:rPr>
              <a:t>’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ons:</a:t>
            </a:r>
            <a:endParaRPr sz="1800">
              <a:latin typeface="Calibri"/>
              <a:cs typeface="Calibri"/>
            </a:endParaRPr>
          </a:p>
          <a:p>
            <a:pPr marL="474345" lvl="2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 aud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474345" lvl="2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v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  <a:p>
            <a:pPr marL="474345" lvl="2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gi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PII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ifi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urpose</a:t>
            </a:r>
            <a:endParaRPr sz="18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1524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spc="-14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6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n-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fiabl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LD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inc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ts’:</a:t>
            </a:r>
            <a:endParaRPr sz="1800">
              <a:latin typeface="Calibri"/>
              <a:cs typeface="Calibri"/>
            </a:endParaRPr>
          </a:p>
          <a:p>
            <a:pPr marL="474345" lvl="2" indent="-23495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  <a:p>
            <a:pPr marL="474345" lvl="2" indent="-23495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name</a:t>
            </a:r>
            <a:endParaRPr sz="1800">
              <a:latin typeface="Calibri"/>
              <a:cs typeface="Calibri"/>
            </a:endParaRPr>
          </a:p>
          <a:p>
            <a:pPr marL="474345" lvl="2" indent="-23495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name</a:t>
            </a:r>
            <a:endParaRPr sz="1800">
              <a:latin typeface="Calibri"/>
              <a:cs typeface="Calibri"/>
            </a:endParaRPr>
          </a:p>
          <a:p>
            <a:pPr marL="474345" lvl="2" indent="-23495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dirty="0">
                <a:latin typeface="Calibri"/>
                <a:cs typeface="Calibri"/>
              </a:rPr>
              <a:t>Bi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onl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bir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bir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2100" y="152400"/>
            <a:ext cx="8839200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260600" algn="l"/>
              </a:tabLst>
            </a:pPr>
            <a:r>
              <a:rPr dirty="0"/>
              <a:t>R.S.</a:t>
            </a:r>
            <a:r>
              <a:rPr spc="-25" dirty="0"/>
              <a:t> </a:t>
            </a:r>
            <a:r>
              <a:rPr dirty="0"/>
              <a:t>17:391</a:t>
            </a:r>
            <a:r>
              <a:rPr spc="-20" dirty="0"/>
              <a:t>4</a:t>
            </a:r>
            <a:r>
              <a:rPr dirty="0"/>
              <a:t>:	</a:t>
            </a:r>
            <a:r>
              <a:rPr spc="-15" dirty="0"/>
              <a:t>D</a:t>
            </a:r>
            <a:r>
              <a:rPr dirty="0"/>
              <a:t>ata</a:t>
            </a:r>
            <a:r>
              <a:rPr spc="-5" dirty="0"/>
              <a:t> </a:t>
            </a:r>
            <a:r>
              <a:rPr dirty="0"/>
              <a:t>Shari</a:t>
            </a:r>
            <a:r>
              <a:rPr spc="-15" dirty="0"/>
              <a:t>n</a:t>
            </a:r>
            <a:r>
              <a:rPr dirty="0"/>
              <a:t>g </a:t>
            </a:r>
            <a:r>
              <a:rPr spc="-5" dirty="0"/>
              <a:t>wit</a:t>
            </a:r>
            <a:r>
              <a:rPr dirty="0"/>
              <a:t>h </a:t>
            </a:r>
            <a:r>
              <a:rPr spc="-5" dirty="0"/>
              <a:t>th</a:t>
            </a:r>
            <a:r>
              <a:rPr dirty="0"/>
              <a:t>e</a:t>
            </a:r>
            <a:r>
              <a:rPr spc="-15" dirty="0"/>
              <a:t> </a:t>
            </a:r>
            <a:r>
              <a:rPr dirty="0"/>
              <a:t>Depa</a:t>
            </a:r>
            <a:r>
              <a:rPr spc="-15" dirty="0"/>
              <a:t>r</a:t>
            </a:r>
            <a:r>
              <a:rPr spc="-5" dirty="0"/>
              <a:t>tme</a:t>
            </a:r>
            <a:r>
              <a:rPr spc="-15" dirty="0"/>
              <a:t>n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580824"/>
            <a:ext cx="8609965" cy="2840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508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.S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17:39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t,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"Noth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Sectio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hall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ohibi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pl</a:t>
            </a:r>
            <a:r>
              <a:rPr sz="1800" spc="-20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bl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ys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p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 </a:t>
            </a:r>
            <a:r>
              <a:rPr sz="1800" spc="-3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ys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spc="-10" dirty="0">
                <a:latin typeface="Calibri"/>
                <a:cs typeface="Calibri"/>
              </a:rPr>
              <a:t> 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 being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ving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cc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t's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pol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adop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lo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publ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boa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or such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purpose</a:t>
            </a:r>
            <a:r>
              <a:rPr sz="1800" spc="-130" dirty="0">
                <a:latin typeface="Calibri"/>
                <a:cs typeface="Calibri"/>
              </a:rPr>
              <a:t>.</a:t>
            </a:r>
            <a:r>
              <a:rPr sz="1800" dirty="0"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ne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sonn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22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bmit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Author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z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LDO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ass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per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5260" marR="5080" indent="-1433195">
              <a:lnSpc>
                <a:spcPct val="100000"/>
              </a:lnSpc>
            </a:pPr>
            <a:r>
              <a:rPr sz="2800" spc="-5" dirty="0"/>
              <a:t>R.S.</a:t>
            </a:r>
            <a:r>
              <a:rPr sz="2800" spc="-15" dirty="0"/>
              <a:t> </a:t>
            </a:r>
            <a:r>
              <a:rPr sz="2800" spc="-5" dirty="0"/>
              <a:t>17:</a:t>
            </a:r>
            <a:r>
              <a:rPr sz="2800" dirty="0"/>
              <a:t>3</a:t>
            </a:r>
            <a:r>
              <a:rPr sz="2800" spc="-5" dirty="0"/>
              <a:t>91</a:t>
            </a:r>
            <a:r>
              <a:rPr sz="2800" dirty="0"/>
              <a:t>4</a:t>
            </a:r>
            <a:r>
              <a:rPr sz="2800" spc="-5" dirty="0"/>
              <a:t>:</a:t>
            </a:r>
            <a:r>
              <a:rPr sz="2800" spc="-20" dirty="0"/>
              <a:t> </a:t>
            </a:r>
            <a:r>
              <a:rPr sz="2800" spc="-5" dirty="0"/>
              <a:t>Su</a:t>
            </a:r>
            <a:r>
              <a:rPr sz="2800" spc="-15" dirty="0"/>
              <a:t>p</a:t>
            </a:r>
            <a:r>
              <a:rPr sz="2800" spc="-10" dirty="0"/>
              <a:t>erint</a:t>
            </a:r>
            <a:r>
              <a:rPr sz="2800" dirty="0"/>
              <a:t>e</a:t>
            </a:r>
            <a:r>
              <a:rPr sz="2800" spc="-5" dirty="0"/>
              <a:t>ndent</a:t>
            </a:r>
            <a:r>
              <a:rPr sz="2800" spc="15" dirty="0"/>
              <a:t> </a:t>
            </a:r>
            <a:r>
              <a:rPr sz="2800" spc="-5" dirty="0"/>
              <a:t>Authorization via</a:t>
            </a:r>
            <a:r>
              <a:rPr sz="2800" spc="10" dirty="0"/>
              <a:t> </a:t>
            </a:r>
            <a:r>
              <a:rPr sz="2800" spc="-5" dirty="0"/>
              <a:t>School </a:t>
            </a:r>
            <a:r>
              <a:rPr sz="2800" spc="-20" dirty="0"/>
              <a:t>B</a:t>
            </a:r>
            <a:r>
              <a:rPr sz="2800" spc="-10" dirty="0"/>
              <a:t>oar</a:t>
            </a:r>
            <a:r>
              <a:rPr sz="2800" spc="-5" dirty="0"/>
              <a:t>d</a:t>
            </a:r>
            <a:r>
              <a:rPr sz="2800" dirty="0"/>
              <a:t> </a:t>
            </a:r>
            <a:r>
              <a:rPr sz="2800" spc="-10" dirty="0"/>
              <a:t>Policy</a:t>
            </a:r>
            <a:endParaRPr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929005">
              <a:lnSpc>
                <a:spcPct val="100000"/>
              </a:lnSpc>
            </a:pPr>
            <a:r>
              <a:rPr dirty="0"/>
              <a:t>Data</a:t>
            </a:r>
            <a:r>
              <a:rPr spc="-15" dirty="0"/>
              <a:t> </a:t>
            </a:r>
            <a:r>
              <a:rPr dirty="0"/>
              <a:t>Shari</a:t>
            </a:r>
            <a:r>
              <a:rPr spc="-15" dirty="0"/>
              <a:t>n</a:t>
            </a:r>
            <a:r>
              <a:rPr dirty="0"/>
              <a:t>g </a:t>
            </a:r>
            <a:r>
              <a:rPr spc="-5" dirty="0"/>
              <a:t>wit</a:t>
            </a:r>
            <a:r>
              <a:rPr dirty="0"/>
              <a:t>h </a:t>
            </a:r>
            <a:r>
              <a:rPr spc="-10" dirty="0"/>
              <a:t>V</a:t>
            </a:r>
            <a:r>
              <a:rPr spc="-5" dirty="0"/>
              <a:t>e</a:t>
            </a:r>
            <a:r>
              <a:rPr spc="-10" dirty="0"/>
              <a:t>n</a:t>
            </a:r>
            <a:r>
              <a:rPr dirty="0"/>
              <a:t>dors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495665" cy="1957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7526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Under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 L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s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ts’ pe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so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fiabl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2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II)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ernal 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harin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f: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a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“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 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her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edu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vi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es”</a:t>
            </a: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erms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out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ect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acy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ack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haring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ag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eem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f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nal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z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ag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5394985"/>
            <a:ext cx="832358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E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k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abo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mpleme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these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s 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3657600"/>
            <a:ext cx="4267200" cy="1752600"/>
          </a:xfrm>
          <a:custGeom>
            <a:avLst/>
            <a:gdLst/>
            <a:ahLst/>
            <a:cxnLst/>
            <a:rect l="l" t="t" r="r" b="b"/>
            <a:pathLst>
              <a:path w="4267200" h="1752600">
                <a:moveTo>
                  <a:pt x="0" y="1752600"/>
                </a:moveTo>
                <a:lnTo>
                  <a:pt x="4267200" y="1752600"/>
                </a:lnTo>
                <a:lnTo>
                  <a:pt x="4267200" y="0"/>
                </a:lnTo>
                <a:lnTo>
                  <a:pt x="0" y="0"/>
                </a:lnTo>
                <a:lnTo>
                  <a:pt x="0" y="175260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0" y="3657600"/>
            <a:ext cx="4267200" cy="1752600"/>
          </a:xfrm>
          <a:custGeom>
            <a:avLst/>
            <a:gdLst/>
            <a:ahLst/>
            <a:cxnLst/>
            <a:rect l="l" t="t" r="r" b="b"/>
            <a:pathLst>
              <a:path w="4267200" h="1752600">
                <a:moveTo>
                  <a:pt x="0" y="1752600"/>
                </a:moveTo>
                <a:lnTo>
                  <a:pt x="4267200" y="1752600"/>
                </a:lnTo>
                <a:lnTo>
                  <a:pt x="4267200" y="0"/>
                </a:lnTo>
                <a:lnTo>
                  <a:pt x="0" y="0"/>
                </a:lnTo>
                <a:lnTo>
                  <a:pt x="0" y="175260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800" y="3651250"/>
            <a:ext cx="0" cy="1765300"/>
          </a:xfrm>
          <a:custGeom>
            <a:avLst/>
            <a:gdLst/>
            <a:ahLst/>
            <a:cxnLst/>
            <a:rect l="l" t="t" r="r" b="b"/>
            <a:pathLst>
              <a:path h="1765300">
                <a:moveTo>
                  <a:pt x="0" y="0"/>
                </a:moveTo>
                <a:lnTo>
                  <a:pt x="0" y="17653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39200" y="3651250"/>
            <a:ext cx="0" cy="1765300"/>
          </a:xfrm>
          <a:custGeom>
            <a:avLst/>
            <a:gdLst/>
            <a:ahLst/>
            <a:cxnLst/>
            <a:rect l="l" t="t" r="r" b="b"/>
            <a:pathLst>
              <a:path h="1765300">
                <a:moveTo>
                  <a:pt x="0" y="0"/>
                </a:moveTo>
                <a:lnTo>
                  <a:pt x="0" y="17653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50" y="3657600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50" y="5410200"/>
            <a:ext cx="8547100" cy="0"/>
          </a:xfrm>
          <a:custGeom>
            <a:avLst/>
            <a:gdLst/>
            <a:ahLst/>
            <a:cxnLst/>
            <a:rect l="l" t="t" r="r" b="b"/>
            <a:pathLst>
              <a:path w="8547100">
                <a:moveTo>
                  <a:pt x="0" y="0"/>
                </a:moveTo>
                <a:lnTo>
                  <a:pt x="8547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40" y="3732331"/>
            <a:ext cx="3405504" cy="1614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(S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R)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Gold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GLE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f-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ams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4664075" y="3732331"/>
            <a:ext cx="3717290" cy="791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dirty="0">
                <a:latin typeface="Calibri"/>
                <a:cs typeface="Calibri"/>
              </a:rPr>
              <a:t>Kind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nd-of-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ss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7020" algn="l"/>
              </a:tabLst>
            </a:pPr>
            <a:r>
              <a:rPr sz="1800" dirty="0">
                <a:latin typeface="Calibri"/>
                <a:cs typeface="Calibri"/>
              </a:rPr>
              <a:t>AEPSi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98734"/>
            <a:ext cx="8534400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757045" algn="l"/>
              </a:tabLst>
            </a:pPr>
            <a:r>
              <a:rPr sz="2500" spc="-5" dirty="0"/>
              <a:t>R.S. 17:3914:</a:t>
            </a:r>
            <a:r>
              <a:rPr sz="2500" dirty="0"/>
              <a:t>	</a:t>
            </a:r>
            <a:r>
              <a:rPr sz="2500" spc="-5" dirty="0"/>
              <a:t>Im</a:t>
            </a:r>
            <a:r>
              <a:rPr sz="2500" spc="-20" dirty="0"/>
              <a:t>m</a:t>
            </a:r>
            <a:r>
              <a:rPr sz="2500" spc="-10" dirty="0"/>
              <a:t>ediat</a:t>
            </a:r>
            <a:r>
              <a:rPr sz="2500" spc="-5" dirty="0"/>
              <a:t>e</a:t>
            </a:r>
            <a:r>
              <a:rPr sz="2500" spc="15" dirty="0"/>
              <a:t> </a:t>
            </a:r>
            <a:r>
              <a:rPr sz="2500" spc="-5" dirty="0"/>
              <a:t>Im</a:t>
            </a:r>
            <a:r>
              <a:rPr sz="2500" spc="-15" dirty="0"/>
              <a:t>p</a:t>
            </a:r>
            <a:r>
              <a:rPr sz="2500" spc="-5" dirty="0"/>
              <a:t>a</a:t>
            </a:r>
            <a:r>
              <a:rPr sz="2500" spc="-15" dirty="0"/>
              <a:t>c</a:t>
            </a:r>
            <a:r>
              <a:rPr sz="2500" spc="-5" dirty="0"/>
              <a:t>t</a:t>
            </a:r>
            <a:r>
              <a:rPr sz="2500" spc="20" dirty="0"/>
              <a:t> </a:t>
            </a:r>
            <a:r>
              <a:rPr sz="2500" spc="-10" dirty="0"/>
              <a:t>fo</a:t>
            </a:r>
            <a:r>
              <a:rPr sz="2500" spc="-5" dirty="0"/>
              <a:t>r</a:t>
            </a:r>
            <a:r>
              <a:rPr sz="2500" spc="-10" dirty="0"/>
              <a:t> th</a:t>
            </a:r>
            <a:r>
              <a:rPr sz="2500" spc="-5" dirty="0"/>
              <a:t>e</a:t>
            </a:r>
            <a:r>
              <a:rPr sz="2500" dirty="0"/>
              <a:t> </a:t>
            </a:r>
            <a:r>
              <a:rPr sz="2500" spc="-10" dirty="0"/>
              <a:t>Offic</a:t>
            </a:r>
            <a:r>
              <a:rPr sz="2500" spc="-5" dirty="0"/>
              <a:t>e</a:t>
            </a:r>
            <a:r>
              <a:rPr sz="2500" spc="-20" dirty="0"/>
              <a:t> </a:t>
            </a:r>
            <a:r>
              <a:rPr sz="2500" spc="-10" dirty="0"/>
              <a:t>o</a:t>
            </a:r>
            <a:r>
              <a:rPr sz="2500" spc="-5" dirty="0"/>
              <a:t>f As</a:t>
            </a:r>
            <a:r>
              <a:rPr sz="2500" dirty="0"/>
              <a:t>s</a:t>
            </a:r>
            <a:r>
              <a:rPr sz="2500" spc="-10" dirty="0"/>
              <a:t>essment</a:t>
            </a:r>
            <a:endParaRPr sz="2500" dirty="0"/>
          </a:p>
          <a:p>
            <a:pPr marL="635" algn="ctr">
              <a:lnSpc>
                <a:spcPct val="100000"/>
              </a:lnSpc>
            </a:pPr>
            <a:r>
              <a:rPr sz="2500" spc="-5" dirty="0"/>
              <a:t>Ad</a:t>
            </a:r>
            <a:r>
              <a:rPr sz="2500" spc="-20" dirty="0"/>
              <a:t>m</a:t>
            </a:r>
            <a:r>
              <a:rPr sz="2500" spc="-10" dirty="0"/>
              <a:t>in</a:t>
            </a:r>
            <a:r>
              <a:rPr sz="2500" dirty="0"/>
              <a:t>i</a:t>
            </a:r>
            <a:r>
              <a:rPr sz="2500" spc="-10" dirty="0"/>
              <a:t>s</a:t>
            </a:r>
            <a:r>
              <a:rPr sz="2500" spc="-5" dirty="0"/>
              <a:t>t</a:t>
            </a:r>
            <a:r>
              <a:rPr sz="2500" spc="-10" dirty="0"/>
              <a:t>ratio</a:t>
            </a:r>
            <a:r>
              <a:rPr sz="2500" spc="-5" dirty="0"/>
              <a:t>n</a:t>
            </a:r>
            <a:r>
              <a:rPr sz="2500" spc="10" dirty="0"/>
              <a:t> </a:t>
            </a:r>
            <a:r>
              <a:rPr sz="2500" spc="-5" dirty="0"/>
              <a:t>and Accountability</a:t>
            </a:r>
            <a:endParaRPr sz="25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182116"/>
            <a:ext cx="83153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80000"/>
              </a:lnSpc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ec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837 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out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able bel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1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2250" y="2203450"/>
          <a:ext cx="8686800" cy="3611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200"/>
                <a:gridCol w="3429000"/>
                <a:gridCol w="2895600"/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ocess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731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Solution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eginn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Augu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73406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ong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Solution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marL="84455" marR="270510">
                        <a:lnSpc>
                          <a:spcPct val="100000"/>
                        </a:lnSpc>
                      </a:pP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cum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Me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80059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oces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46685">
                        <a:lnSpc>
                          <a:spcPct val="100000"/>
                        </a:lnSpc>
                      </a:pPr>
                      <a:r>
                        <a:rPr sz="1400" spc="-8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will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onl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only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limi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sharin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 ag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in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84455" marR="241300" algn="just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rti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Viol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rity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LD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larities,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.)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2565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tili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rm alo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upd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63830">
                        <a:lnSpc>
                          <a:spcPct val="100000"/>
                        </a:lnSpc>
                      </a:pPr>
                      <a:r>
                        <a:rPr sz="1400" spc="-8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LD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oces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ses 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ju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all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ing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rity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iol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onse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shoul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li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g.,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fi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irt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4864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ELS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090" marR="27114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User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ju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aski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151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DSC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090" marR="23685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artial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sharin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pla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e.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load ini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ial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1889760">
              <a:lnSpc>
                <a:spcPct val="100000"/>
              </a:lnSpc>
            </a:pPr>
            <a:r>
              <a:rPr sz="3000" dirty="0"/>
              <a:t>Data</a:t>
            </a:r>
            <a:r>
              <a:rPr sz="3000" spc="-20" dirty="0"/>
              <a:t> </a:t>
            </a:r>
            <a:r>
              <a:rPr sz="3000" dirty="0"/>
              <a:t>Discus</a:t>
            </a:r>
            <a:r>
              <a:rPr sz="3000" spc="-15" dirty="0"/>
              <a:t>s</a:t>
            </a:r>
            <a:r>
              <a:rPr sz="3000" spc="-5" dirty="0"/>
              <a:t>ion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80596"/>
            <a:ext cx="8528685" cy="3724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63373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b="1" spc="-5" dirty="0">
                <a:latin typeface="Calibri"/>
                <a:cs typeface="Calibri"/>
              </a:rPr>
              <a:t>action(s)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h</a:t>
            </a:r>
            <a:r>
              <a:rPr sz="1800" b="1" spc="-30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al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ady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b</a:t>
            </a:r>
            <a:r>
              <a:rPr sz="1800" b="1" dirty="0">
                <a:latin typeface="Calibri"/>
                <a:cs typeface="Calibri"/>
              </a:rPr>
              <a:t>ee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55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n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implem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sz="1800" dirty="0">
                <a:latin typeface="Calibri"/>
                <a:cs typeface="Calibri"/>
              </a:rPr>
              <a:t>S. </a:t>
            </a:r>
            <a:r>
              <a:rPr sz="1800" spc="-5" dirty="0">
                <a:latin typeface="Calibri"/>
                <a:cs typeface="Calibri"/>
              </a:rPr>
              <a:t>17:39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erving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s the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a)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D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5" dirty="0">
                <a:latin typeface="Calibri"/>
                <a:cs typeface="Calibri"/>
              </a:rPr>
              <a:t>/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othe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  <a:spcBef>
                <a:spcPts val="200"/>
              </a:spcBef>
            </a:pPr>
            <a:r>
              <a:rPr sz="1800" spc="-10" dirty="0">
                <a:latin typeface="Calibri"/>
                <a:cs typeface="Calibri"/>
              </a:rPr>
              <a:t>*O</a:t>
            </a:r>
            <a:r>
              <a:rPr sz="1800" dirty="0">
                <a:latin typeface="Calibri"/>
                <a:cs typeface="Calibri"/>
              </a:rPr>
              <a:t>r 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erving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anothe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2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242570" marR="508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b="1" spc="-5" dirty="0">
                <a:latin typeface="Calibri"/>
                <a:cs typeface="Calibri"/>
              </a:rPr>
              <a:t>action(s)</a:t>
            </a:r>
            <a:r>
              <a:rPr sz="1800" b="1" spc="-30" dirty="0">
                <a:latin typeface="Calibri"/>
                <a:cs typeface="Calibri"/>
              </a:rPr>
              <a:t> s</a:t>
            </a:r>
            <a:r>
              <a:rPr sz="1800" b="1" spc="-5" dirty="0">
                <a:latin typeface="Calibri"/>
                <a:cs typeface="Calibri"/>
              </a:rPr>
              <a:t>till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800" b="1" dirty="0">
                <a:latin typeface="Calibri"/>
                <a:cs typeface="Calibri"/>
              </a:rPr>
              <a:t>ee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55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mplem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.S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17:39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 a 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erving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s the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a)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D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5" dirty="0">
                <a:latin typeface="Calibri"/>
                <a:cs typeface="Calibri"/>
              </a:rPr>
              <a:t>/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othe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  <a:spcBef>
                <a:spcPts val="200"/>
              </a:spcBef>
            </a:pPr>
            <a:r>
              <a:rPr sz="1800" spc="-10" dirty="0">
                <a:latin typeface="Calibri"/>
                <a:cs typeface="Calibri"/>
              </a:rPr>
              <a:t>*O</a:t>
            </a:r>
            <a:r>
              <a:rPr sz="1800" dirty="0">
                <a:latin typeface="Calibri"/>
                <a:cs typeface="Calibri"/>
              </a:rPr>
              <a:t>r 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erving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anothe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2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139775"/>
            <a:ext cx="2098675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Tes</a:t>
            </a:r>
            <a:r>
              <a:rPr dirty="0"/>
              <a:t>t Se</a:t>
            </a:r>
            <a:r>
              <a:rPr spc="-15" dirty="0"/>
              <a:t>c</a:t>
            </a:r>
            <a:r>
              <a:rPr dirty="0"/>
              <a:t>urity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218183"/>
            <a:ext cx="8047355" cy="157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6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tin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Ir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gularitie</a:t>
            </a:r>
            <a:r>
              <a:rPr sz="1800" b="1" spc="-5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a</a:t>
            </a:r>
            <a:r>
              <a:rPr sz="1800" spc="-3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dl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ini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qu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ty 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cc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fle</a:t>
            </a:r>
            <a:r>
              <a:rPr sz="1800" b="1" spc="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maj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ty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bmi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n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ually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3"/>
            <a:ext cx="31978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5684773"/>
            <a:ext cx="8401685" cy="854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os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Solutions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Cl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5" dirty="0">
                <a:latin typeface="Calibri"/>
                <a:cs typeface="Calibri"/>
              </a:rPr>
              <a:t>sifi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i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hased 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bmission,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sen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gh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prior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earl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er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bmis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i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45232" y="90886"/>
            <a:ext cx="4655820" cy="920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Reflections</a:t>
            </a:r>
            <a:r>
              <a:rPr spc="-30" dirty="0"/>
              <a:t> </a:t>
            </a:r>
            <a:r>
              <a:rPr spc="-5" dirty="0"/>
              <a:t>fro</a:t>
            </a:r>
            <a:r>
              <a:rPr dirty="0"/>
              <a:t>m</a:t>
            </a:r>
            <a:r>
              <a:rPr spc="-10" dirty="0"/>
              <a:t> </a:t>
            </a:r>
            <a:r>
              <a:rPr dirty="0"/>
              <a:t>201</a:t>
            </a:r>
            <a:r>
              <a:rPr spc="10" dirty="0"/>
              <a:t>4</a:t>
            </a:r>
            <a:r>
              <a:rPr dirty="0"/>
              <a:t>-201</a:t>
            </a:r>
            <a:r>
              <a:rPr spc="-20" dirty="0"/>
              <a:t>5</a:t>
            </a:r>
            <a:r>
              <a:rPr dirty="0"/>
              <a:t>:</a:t>
            </a:r>
          </a:p>
          <a:p>
            <a:pPr algn="ctr">
              <a:lnSpc>
                <a:spcPct val="100000"/>
              </a:lnSpc>
            </a:pPr>
            <a:r>
              <a:rPr dirty="0"/>
              <a:t>Reporti</a:t>
            </a:r>
            <a:r>
              <a:rPr spc="-20" dirty="0"/>
              <a:t>n</a:t>
            </a:r>
            <a:r>
              <a:rPr dirty="0"/>
              <a:t>g I</a:t>
            </a:r>
            <a:r>
              <a:rPr spc="-15" dirty="0"/>
              <a:t>r</a:t>
            </a:r>
            <a:r>
              <a:rPr spc="-5" dirty="0"/>
              <a:t>r</a:t>
            </a:r>
            <a:r>
              <a:rPr spc="-15" dirty="0"/>
              <a:t>e</a:t>
            </a:r>
            <a:r>
              <a:rPr dirty="0"/>
              <a:t>gu</a:t>
            </a:r>
            <a:r>
              <a:rPr spc="-10" dirty="0"/>
              <a:t>l</a:t>
            </a:r>
            <a:r>
              <a:rPr dirty="0"/>
              <a:t>ariti</a:t>
            </a:r>
            <a:r>
              <a:rPr spc="-20" dirty="0"/>
              <a:t>e</a:t>
            </a:r>
            <a:r>
              <a:rPr dirty="0"/>
              <a:t>s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8450" y="2813050"/>
          <a:ext cx="8637651" cy="27673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3400"/>
                <a:gridCol w="4294251"/>
              </a:tblGrid>
              <a:tr h="3352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-E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2432050">
                <a:tc>
                  <a:txBody>
                    <a:bodyPr/>
                    <a:lstStyle/>
                    <a:p>
                      <a:pPr marL="371475" marR="23622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itu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ns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hich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 mo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able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tinue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 gi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d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marR="35687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per ac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ns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fu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sed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t(s)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ook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marR="205104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Dam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imp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 d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oc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esult in inabi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ity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1475" marR="33210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erials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ended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 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-sec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e, unloc</a:t>
                      </a:r>
                      <a:r>
                        <a:rPr sz="1500" spc="-5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t(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eh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vior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37211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745" algn="l"/>
                        </a:tabLst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s/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5232" y="90886"/>
            <a:ext cx="4655820" cy="920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Reflections</a:t>
            </a:r>
            <a:r>
              <a:rPr spc="-30" dirty="0"/>
              <a:t> </a:t>
            </a:r>
            <a:r>
              <a:rPr spc="-5" dirty="0"/>
              <a:t>fro</a:t>
            </a:r>
            <a:r>
              <a:rPr dirty="0"/>
              <a:t>m</a:t>
            </a:r>
            <a:r>
              <a:rPr spc="-10" dirty="0"/>
              <a:t> </a:t>
            </a:r>
            <a:r>
              <a:rPr dirty="0"/>
              <a:t>201</a:t>
            </a:r>
            <a:r>
              <a:rPr spc="10" dirty="0"/>
              <a:t>4</a:t>
            </a:r>
            <a:r>
              <a:rPr dirty="0"/>
              <a:t>-201</a:t>
            </a:r>
            <a:r>
              <a:rPr spc="-20" dirty="0"/>
              <a:t>5</a:t>
            </a:r>
            <a:r>
              <a:rPr dirty="0"/>
              <a:t>:</a:t>
            </a:r>
          </a:p>
          <a:p>
            <a:pPr algn="ctr">
              <a:lnSpc>
                <a:spcPct val="100000"/>
              </a:lnSpc>
            </a:pPr>
            <a:r>
              <a:rPr dirty="0"/>
              <a:t>Stateme</a:t>
            </a:r>
            <a:r>
              <a:rPr spc="-15" dirty="0"/>
              <a:t>n</a:t>
            </a:r>
            <a:r>
              <a:rPr dirty="0"/>
              <a:t>t</a:t>
            </a:r>
            <a:r>
              <a:rPr spc="-15" dirty="0"/>
              <a:t> </a:t>
            </a:r>
            <a:r>
              <a:rPr spc="-5" dirty="0"/>
              <a:t>o</a:t>
            </a:r>
            <a:r>
              <a:rPr dirty="0"/>
              <a:t>f </a:t>
            </a:r>
            <a:r>
              <a:rPr spc="-10" dirty="0"/>
              <a:t>A</a:t>
            </a:r>
            <a:r>
              <a:rPr spc="-5" dirty="0"/>
              <a:t>ss</a:t>
            </a:r>
            <a:r>
              <a:rPr spc="-10" dirty="0"/>
              <a:t>u</a:t>
            </a:r>
            <a:r>
              <a:rPr spc="-5" dirty="0"/>
              <a:t>ra</a:t>
            </a:r>
            <a:r>
              <a:rPr spc="-10" dirty="0"/>
              <a:t>n</a:t>
            </a:r>
            <a:r>
              <a:rPr dirty="0"/>
              <a:t>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14755"/>
            <a:ext cx="8464550" cy="488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spc="-20" dirty="0">
                <a:latin typeface="Calibri"/>
                <a:cs typeface="Calibri"/>
              </a:rPr>
              <a:t>t</a:t>
            </a:r>
            <a:r>
              <a:rPr sz="1600" b="1" spc="-15" dirty="0">
                <a:latin typeface="Calibri"/>
                <a:cs typeface="Calibri"/>
              </a:rPr>
              <a:t>a</a:t>
            </a:r>
            <a:r>
              <a:rPr sz="1600" b="1" spc="-30" dirty="0">
                <a:latin typeface="Calibri"/>
                <a:cs typeface="Calibri"/>
              </a:rPr>
              <a:t>t</a:t>
            </a:r>
            <a:r>
              <a:rPr sz="1600" b="1" spc="-10" dirty="0">
                <a:latin typeface="Calibri"/>
                <a:cs typeface="Calibri"/>
              </a:rPr>
              <a:t>eme</a:t>
            </a:r>
            <a:r>
              <a:rPr sz="1600" b="1" spc="-25" dirty="0">
                <a:latin typeface="Calibri"/>
                <a:cs typeface="Calibri"/>
              </a:rPr>
              <a:t>n</a:t>
            </a:r>
            <a:r>
              <a:rPr sz="1600" b="1" spc="-5" dirty="0">
                <a:latin typeface="Calibri"/>
                <a:cs typeface="Calibri"/>
              </a:rPr>
              <a:t>t of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Ass</a:t>
            </a:r>
            <a:r>
              <a:rPr sz="1600" b="1" spc="-15" dirty="0">
                <a:latin typeface="Calibri"/>
                <a:cs typeface="Calibri"/>
              </a:rPr>
              <a:t>u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ance</a:t>
            </a:r>
            <a:endParaRPr sz="16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he </a:t>
            </a:r>
            <a:r>
              <a:rPr sz="1600" spc="-25" dirty="0">
                <a:latin typeface="Calibri"/>
                <a:cs typeface="Calibri"/>
              </a:rPr>
              <a:t>st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f a</a:t>
            </a:r>
            <a:r>
              <a:rPr sz="1600" spc="-10" dirty="0">
                <a:latin typeface="Calibri"/>
                <a:cs typeface="Calibri"/>
              </a:rPr>
              <a:t>ssu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ance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bee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equi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ed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vious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ea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m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ev</a:t>
            </a:r>
            <a:r>
              <a:rPr sz="1600" spc="-5" dirty="0">
                <a:latin typeface="Calibri"/>
                <a:cs typeface="Calibri"/>
              </a:rPr>
              <a:t>ery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30" dirty="0">
                <a:latin typeface="Calibri"/>
                <a:cs typeface="Calibri"/>
              </a:rPr>
              <a:t>R</a:t>
            </a:r>
            <a:r>
              <a:rPr sz="1600" b="1" spc="-20" dirty="0">
                <a:latin typeface="Calibri"/>
                <a:cs typeface="Calibri"/>
              </a:rPr>
              <a:t>e</a:t>
            </a:r>
            <a:r>
              <a:rPr sz="1600" b="1" spc="-10" dirty="0">
                <a:latin typeface="Calibri"/>
                <a:cs typeface="Calibri"/>
              </a:rPr>
              <a:t>fle</a:t>
            </a:r>
            <a:r>
              <a:rPr sz="1600" b="1" dirty="0">
                <a:latin typeface="Calibri"/>
                <a:cs typeface="Calibri"/>
              </a:rPr>
              <a:t>c</a:t>
            </a:r>
            <a:r>
              <a:rPr sz="1600" b="1" spc="-5" dirty="0">
                <a:latin typeface="Calibri"/>
                <a:cs typeface="Calibri"/>
              </a:rPr>
              <a:t>ti</a:t>
            </a:r>
            <a:r>
              <a:rPr sz="1600" b="1" dirty="0">
                <a:latin typeface="Calibri"/>
                <a:cs typeface="Calibri"/>
              </a:rPr>
              <a:t>o</a:t>
            </a:r>
            <a:r>
              <a:rPr sz="1600" b="1" spc="-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242570" marR="742315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his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esul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</a:t>
            </a:r>
            <a:r>
              <a:rPr sz="1600" spc="-5" dirty="0">
                <a:latin typeface="Calibri"/>
                <a:cs typeface="Calibri"/>
              </a:rPr>
              <a:t>ne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5" dirty="0">
                <a:latin typeface="Calibri"/>
                <a:cs typeface="Calibri"/>
              </a:rPr>
              <a:t>essary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pe</a:t>
            </a:r>
            <a:r>
              <a:rPr sz="1600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w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k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</a:t>
            </a:r>
            <a:r>
              <a:rPr sz="1600" spc="-3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y </a:t>
            </a:r>
            <a:r>
              <a:rPr sz="1600" spc="-10" dirty="0">
                <a:latin typeface="Calibri"/>
                <a:cs typeface="Calibri"/>
              </a:rPr>
              <a:t>di</a:t>
            </a:r>
            <a:r>
              <a:rPr sz="1600" spc="-15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icts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25" dirty="0">
                <a:latin typeface="Calibri"/>
                <a:cs typeface="Calibri"/>
              </a:rPr>
              <a:t>a</a:t>
            </a:r>
            <a:r>
              <a:rPr sz="1600" spc="-20" dirty="0">
                <a:latin typeface="Calibri"/>
                <a:cs typeface="Calibri"/>
              </a:rPr>
              <a:t>v</a:t>
            </a:r>
            <a:r>
              <a:rPr sz="1600" spc="-5" dirty="0">
                <a:latin typeface="Calibri"/>
                <a:cs typeface="Calibri"/>
              </a:rPr>
              <a:t>e 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ne</a:t>
            </a:r>
            <a:r>
              <a:rPr sz="1600" spc="-5" dirty="0">
                <a:latin typeface="Calibri"/>
                <a:cs typeface="Calibri"/>
              </a:rPr>
              <a:t>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uri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y admin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ti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icy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ons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tl</a:t>
            </a:r>
            <a:r>
              <a:rPr sz="1600" spc="-120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P</a:t>
            </a:r>
            <a:r>
              <a:rPr sz="1600" b="1" spc="-35" dirty="0">
                <a:latin typeface="Calibri"/>
                <a:cs typeface="Calibri"/>
              </a:rPr>
              <a:t>r</a:t>
            </a:r>
            <a:r>
              <a:rPr sz="1600" b="1" spc="-5" dirty="0">
                <a:latin typeface="Calibri"/>
                <a:cs typeface="Calibri"/>
              </a:rPr>
              <a:t>oposed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So</a:t>
            </a:r>
            <a:r>
              <a:rPr sz="1600" b="1" dirty="0">
                <a:latin typeface="Calibri"/>
                <a:cs typeface="Calibri"/>
              </a:rPr>
              <a:t>l</a:t>
            </a:r>
            <a:r>
              <a:rPr sz="1600" b="1" spc="-15" dirty="0">
                <a:latin typeface="Calibri"/>
                <a:cs typeface="Calibri"/>
              </a:rPr>
              <a:t>u</a:t>
            </a:r>
            <a:r>
              <a:rPr sz="1600" b="1" spc="-5" dirty="0">
                <a:latin typeface="Calibri"/>
                <a:cs typeface="Calibri"/>
              </a:rPr>
              <a:t>tion</a:t>
            </a:r>
            <a:endParaRPr sz="1600">
              <a:latin typeface="Calibri"/>
              <a:cs typeface="Calibri"/>
            </a:endParaRPr>
          </a:p>
          <a:p>
            <a:pPr marL="242570" marR="328295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600" spc="-5" dirty="0">
                <a:latin typeface="Calibri"/>
                <a:cs typeface="Calibri"/>
              </a:rPr>
              <a:t>B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nn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201</a:t>
            </a:r>
            <a:r>
              <a:rPr sz="1600" spc="-5" dirty="0">
                <a:latin typeface="Calibri"/>
                <a:cs typeface="Calibri"/>
              </a:rPr>
              <a:t>5-</a:t>
            </a:r>
            <a:r>
              <a:rPr sz="1600" spc="-10" dirty="0">
                <a:latin typeface="Calibri"/>
                <a:cs typeface="Calibri"/>
              </a:rPr>
              <a:t>2016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20" dirty="0">
                <a:latin typeface="Calibri"/>
                <a:cs typeface="Calibri"/>
              </a:rPr>
              <a:t>ew</a:t>
            </a:r>
            <a:r>
              <a:rPr sz="1600" spc="-5" dirty="0">
                <a:latin typeface="Calibri"/>
                <a:cs typeface="Calibri"/>
              </a:rPr>
              <a:t>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 b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equi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submi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3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Assu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ance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m an</a:t>
            </a:r>
            <a:r>
              <a:rPr sz="1600" spc="-10" dirty="0">
                <a:latin typeface="Calibri"/>
                <a:cs typeface="Calibri"/>
              </a:rPr>
              <a:t>nu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ll</a:t>
            </a:r>
            <a:r>
              <a:rPr sz="1600" spc="-120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</a:t>
            </a:r>
            <a:r>
              <a:rPr sz="1600" spc="-10" dirty="0">
                <a:latin typeface="Calibri"/>
                <a:cs typeface="Calibri"/>
              </a:rPr>
              <a:t>os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ncl</a:t>
            </a:r>
            <a:r>
              <a:rPr sz="1600" dirty="0">
                <a:latin typeface="Calibri"/>
                <a:cs typeface="Calibri"/>
              </a:rPr>
              <a:t>u</a:t>
            </a:r>
            <a:r>
              <a:rPr sz="1600" spc="-10" dirty="0">
                <a:latin typeface="Calibri"/>
                <a:cs typeface="Calibri"/>
              </a:rPr>
              <a:t>de:</a:t>
            </a:r>
            <a:endParaRPr sz="16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w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ticipati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wide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endParaRPr sz="16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x</a:t>
            </a:r>
            <a:r>
              <a:rPr sz="1600" spc="-10" dirty="0">
                <a:latin typeface="Calibri"/>
                <a:cs typeface="Calibri"/>
              </a:rPr>
              <a:t>per</a:t>
            </a:r>
            <a:r>
              <a:rPr sz="1600" spc="-5" dirty="0">
                <a:latin typeface="Calibri"/>
                <a:cs typeface="Calibri"/>
              </a:rPr>
              <a:t>ienc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d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eak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on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ea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ticipati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wide assess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ts</a:t>
            </a:r>
            <a:endParaRPr sz="1600">
              <a:latin typeface="Calibri"/>
              <a:cs typeface="Calibri"/>
            </a:endParaRPr>
          </a:p>
          <a:p>
            <a:pPr marL="474345" lvl="1" indent="-23177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4980" algn="l"/>
              </a:tabLst>
            </a:pPr>
            <a:r>
              <a:rPr sz="1600" spc="-5" dirty="0">
                <a:latin typeface="Calibri"/>
                <a:cs typeface="Calibri"/>
              </a:rPr>
              <a:t>Addi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iona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 </a:t>
            </a:r>
            <a:r>
              <a:rPr sz="1600" spc="-10" dirty="0">
                <a:latin typeface="Calibri"/>
                <a:cs typeface="Calibri"/>
              </a:rPr>
              <a:t>par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monito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50" dirty="0">
                <a:latin typeface="Calibri"/>
                <a:cs typeface="Calibri"/>
              </a:rPr>
              <a:t>g</a:t>
            </a:r>
            <a:r>
              <a:rPr sz="1600" spc="-35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aud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  <a:p>
            <a:pPr marL="242570" marR="44069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ti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3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Assu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anc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hes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mu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submi</a:t>
            </a:r>
            <a:r>
              <a:rPr sz="1600" spc="-5" dirty="0">
                <a:latin typeface="Calibri"/>
                <a:cs typeface="Calibri"/>
              </a:rPr>
              <a:t>t t</a:t>
            </a:r>
            <a:r>
              <a:rPr sz="1600" spc="-10" dirty="0">
                <a:latin typeface="Calibri"/>
                <a:cs typeface="Calibri"/>
              </a:rPr>
              <a:t>h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uri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icy 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20" dirty="0">
                <a:latin typeface="Calibri"/>
                <a:cs typeface="Calibri"/>
              </a:rPr>
              <a:t>ev</a:t>
            </a:r>
            <a:r>
              <a:rPr sz="1600" spc="-5" dirty="0">
                <a:latin typeface="Calibri"/>
                <a:cs typeface="Calibri"/>
              </a:rPr>
              <a:t>eloped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ac</a:t>
            </a:r>
            <a:r>
              <a:rPr sz="1600" spc="-20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nc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h B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Bul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tin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118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30" dirty="0">
                <a:latin typeface="Calibri"/>
                <a:cs typeface="Calibri"/>
              </a:rPr>
              <a:t>K</a:t>
            </a:r>
            <a:r>
              <a:rPr sz="1600" b="1" spc="-20" dirty="0">
                <a:latin typeface="Calibri"/>
                <a:cs typeface="Calibri"/>
              </a:rPr>
              <a:t>e</a:t>
            </a:r>
            <a:r>
              <a:rPr sz="1600" b="1" spc="-5" dirty="0">
                <a:latin typeface="Calibri"/>
                <a:cs typeface="Calibri"/>
              </a:rPr>
              <a:t>y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</a:t>
            </a:r>
            <a:r>
              <a:rPr sz="1600" b="1" spc="-20" dirty="0">
                <a:latin typeface="Calibri"/>
                <a:cs typeface="Calibri"/>
              </a:rPr>
              <a:t>a</a:t>
            </a:r>
            <a:r>
              <a:rPr sz="1600" b="1" spc="-35" dirty="0">
                <a:latin typeface="Calibri"/>
                <a:cs typeface="Calibri"/>
              </a:rPr>
              <a:t>t</a:t>
            </a:r>
            <a:r>
              <a:rPr sz="1600" b="1" spc="-10" dirty="0">
                <a:latin typeface="Calibri"/>
                <a:cs typeface="Calibri"/>
              </a:rPr>
              <a:t>es</a:t>
            </a:r>
            <a:endParaRPr sz="1600">
              <a:latin typeface="Calibri"/>
              <a:cs typeface="Calibri"/>
            </a:endParaRPr>
          </a:p>
          <a:p>
            <a:pPr marL="242570" marR="508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600" spc="-5" dirty="0">
                <a:latin typeface="Calibri"/>
                <a:cs typeface="Calibri"/>
              </a:rPr>
              <a:t>Aug </a:t>
            </a:r>
            <a:r>
              <a:rPr sz="1600" spc="-15" dirty="0">
                <a:latin typeface="Calibri"/>
                <a:cs typeface="Calibri"/>
              </a:rPr>
              <a:t>3</a:t>
            </a:r>
            <a:r>
              <a:rPr sz="1600" spc="-10" dirty="0">
                <a:latin typeface="Calibri"/>
                <a:cs typeface="Calibri"/>
              </a:rPr>
              <a:t>1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Dead</a:t>
            </a:r>
            <a:r>
              <a:rPr sz="1600" spc="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c</a:t>
            </a:r>
            <a:r>
              <a:rPr sz="1600" spc="-5" dirty="0">
                <a:latin typeface="Calibri"/>
                <a:cs typeface="Calibri"/>
              </a:rPr>
              <a:t>ab</a:t>
            </a:r>
            <a:r>
              <a:rPr sz="1600" spc="-15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school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subm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at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 </a:t>
            </a:r>
            <a:r>
              <a:rPr sz="16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of</a:t>
            </a:r>
            <a:r>
              <a:rPr sz="1600" u="heavy" spc="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Assu</a:t>
            </a:r>
            <a:r>
              <a:rPr sz="16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ance</a:t>
            </a:r>
            <a:r>
              <a:rPr sz="1600" u="heavy" spc="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</a:t>
            </a:r>
            <a:r>
              <a:rPr sz="1600" spc="-1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uri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via e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assessm</a:t>
            </a:r>
            <a:r>
              <a:rPr sz="16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t@</a:t>
            </a:r>
            <a:r>
              <a:rPr sz="16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6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6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600" u="heavy" spc="-1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0873" y="103586"/>
            <a:ext cx="5842635" cy="895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dirty="0"/>
              <a:t>Reflections</a:t>
            </a:r>
            <a:r>
              <a:rPr spc="-30" dirty="0"/>
              <a:t> </a:t>
            </a:r>
            <a:r>
              <a:rPr spc="-5" dirty="0"/>
              <a:t>fro</a:t>
            </a:r>
            <a:r>
              <a:rPr dirty="0"/>
              <a:t>m</a:t>
            </a:r>
            <a:r>
              <a:rPr spc="-10" dirty="0"/>
              <a:t> </a:t>
            </a:r>
            <a:r>
              <a:rPr dirty="0"/>
              <a:t>201</a:t>
            </a:r>
            <a:r>
              <a:rPr spc="10" dirty="0"/>
              <a:t>4</a:t>
            </a:r>
            <a:r>
              <a:rPr dirty="0"/>
              <a:t>-201</a:t>
            </a:r>
            <a:r>
              <a:rPr spc="-20" dirty="0"/>
              <a:t>5</a:t>
            </a:r>
            <a:r>
              <a:rPr dirty="0"/>
              <a:t>: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Te</a:t>
            </a:r>
            <a:r>
              <a:rPr spc="-10" dirty="0"/>
              <a:t>s</a:t>
            </a:r>
            <a:r>
              <a:rPr spc="-5" dirty="0"/>
              <a:t>tin</a:t>
            </a:r>
            <a:r>
              <a:rPr dirty="0"/>
              <a:t>g</a:t>
            </a:r>
            <a:r>
              <a:rPr spc="-10" dirty="0"/>
              <a:t> </a:t>
            </a:r>
            <a:r>
              <a:rPr spc="-5" dirty="0"/>
              <a:t>i</a:t>
            </a:r>
            <a:r>
              <a:rPr dirty="0"/>
              <a:t>n</a:t>
            </a:r>
            <a:r>
              <a:rPr spc="10" dirty="0"/>
              <a:t> </a:t>
            </a:r>
            <a:r>
              <a:rPr dirty="0"/>
              <a:t>an</a:t>
            </a:r>
            <a:r>
              <a:rPr spc="-5" dirty="0"/>
              <a:t> </a:t>
            </a:r>
            <a:r>
              <a:rPr dirty="0"/>
              <a:t>Alte</a:t>
            </a:r>
            <a:r>
              <a:rPr spc="-20" dirty="0"/>
              <a:t>r</a:t>
            </a:r>
            <a:r>
              <a:rPr dirty="0"/>
              <a:t>nate</a:t>
            </a:r>
            <a:r>
              <a:rPr spc="5" dirty="0"/>
              <a:t> </a:t>
            </a:r>
            <a:r>
              <a:rPr dirty="0"/>
              <a:t>E</a:t>
            </a:r>
            <a:r>
              <a:rPr spc="-10" dirty="0"/>
              <a:t>n</a:t>
            </a:r>
            <a:r>
              <a:rPr dirty="0"/>
              <a:t>viron</a:t>
            </a:r>
            <a:r>
              <a:rPr spc="-15" dirty="0"/>
              <a:t>m</a:t>
            </a:r>
            <a:r>
              <a:rPr spc="-5" dirty="0"/>
              <a:t>e</a:t>
            </a:r>
            <a:r>
              <a:rPr spc="-10" dirty="0"/>
              <a:t>n</a:t>
            </a:r>
            <a:r>
              <a:rPr dirty="0"/>
              <a:t>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30883"/>
            <a:ext cx="8347709" cy="2523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6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tin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in an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Al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rn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vi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ermission</a:t>
            </a:r>
            <a:r>
              <a:rPr sz="1800" spc="-15" dirty="0">
                <a:latin typeface="Calibri"/>
                <a:cs typeface="Calibri"/>
              </a:rPr>
              <a:t> 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Al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onm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in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Asses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114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fle</a:t>
            </a:r>
            <a:r>
              <a:rPr sz="1800" b="1" spc="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n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bmi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  <a:buFont typeface="Arial"/>
              <a:buChar char="•"/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os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Solution(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):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Mo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learly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defin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bmi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8450" y="4108450"/>
          <a:ext cx="8610600" cy="1341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/>
                <a:gridCol w="4419600"/>
              </a:tblGrid>
              <a:tr h="320039">
                <a:tc>
                  <a:txBody>
                    <a:bodyPr/>
                    <a:lstStyle/>
                    <a:p>
                      <a:pPr marL="1127125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bmit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ission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939165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ot</a:t>
                      </a:r>
                      <a:r>
                        <a:rPr sz="15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bmit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ission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88900" marR="11303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Mo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(e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m,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eria,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10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iving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ns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f-s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lo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tude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ting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nme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9013" y="103586"/>
            <a:ext cx="5128260" cy="895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Reflections</a:t>
            </a:r>
            <a:r>
              <a:rPr spc="-30" dirty="0"/>
              <a:t> </a:t>
            </a:r>
            <a:r>
              <a:rPr spc="-5" dirty="0"/>
              <a:t>fro</a:t>
            </a:r>
            <a:r>
              <a:rPr dirty="0"/>
              <a:t>m</a:t>
            </a:r>
            <a:r>
              <a:rPr spc="-10" dirty="0"/>
              <a:t> </a:t>
            </a:r>
            <a:r>
              <a:rPr dirty="0"/>
              <a:t>201</a:t>
            </a:r>
            <a:r>
              <a:rPr spc="10" dirty="0"/>
              <a:t>4</a:t>
            </a:r>
            <a:r>
              <a:rPr dirty="0"/>
              <a:t>-201</a:t>
            </a:r>
            <a:r>
              <a:rPr spc="-20" dirty="0"/>
              <a:t>5</a:t>
            </a:r>
            <a:r>
              <a:rPr dirty="0"/>
              <a:t>:</a:t>
            </a:r>
          </a:p>
          <a:p>
            <a:pPr algn="ctr">
              <a:lnSpc>
                <a:spcPct val="100000"/>
              </a:lnSpc>
            </a:pPr>
            <a:r>
              <a:rPr dirty="0"/>
              <a:t>Voids</a:t>
            </a:r>
            <a:r>
              <a:rPr spc="-15" dirty="0"/>
              <a:t> </a:t>
            </a:r>
            <a:r>
              <a:rPr spc="-5" dirty="0"/>
              <a:t>fro</a:t>
            </a:r>
            <a:r>
              <a:rPr spc="5" dirty="0"/>
              <a:t>m</a:t>
            </a:r>
            <a:r>
              <a:rPr dirty="0"/>
              <a:t> A</a:t>
            </a:r>
            <a:r>
              <a:rPr spc="-10" dirty="0"/>
              <a:t>d</a:t>
            </a:r>
            <a:r>
              <a:rPr dirty="0"/>
              <a:t>mi</a:t>
            </a:r>
            <a:r>
              <a:rPr spc="-15" dirty="0"/>
              <a:t>n</a:t>
            </a:r>
            <a:r>
              <a:rPr spc="-5" dirty="0"/>
              <a:t>istrativ</a:t>
            </a:r>
            <a:r>
              <a:rPr dirty="0"/>
              <a:t>e</a:t>
            </a:r>
            <a:r>
              <a:rPr spc="-15" dirty="0"/>
              <a:t> </a:t>
            </a:r>
            <a:r>
              <a:rPr dirty="0"/>
              <a:t>Error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28600" y="6581001"/>
            <a:ext cx="32766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30883"/>
            <a:ext cx="8234045" cy="4078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mi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55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ti</a:t>
            </a:r>
            <a:r>
              <a:rPr sz="1800" b="1" spc="-3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Er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Stud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ini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not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onsi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ons.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fle</a:t>
            </a:r>
            <a:r>
              <a:rPr sz="1800" b="1" spc="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sin</a:t>
            </a:r>
            <a:r>
              <a:rPr sz="1800" dirty="0">
                <a:latin typeface="Calibri"/>
                <a:cs typeface="Calibri"/>
              </a:rPr>
              <a:t>g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ell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ular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those </a:t>
            </a:r>
            <a:r>
              <a:rPr sz="1800" spc="-10" dirty="0">
                <a:latin typeface="Calibri"/>
                <a:cs typeface="Calibri"/>
              </a:rPr>
              <a:t>ne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din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admin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os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Solution</a:t>
            </a:r>
            <a:r>
              <a:rPr sz="1800" b="1" spc="-20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Con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urity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Coll</a:t>
            </a:r>
            <a:r>
              <a:rPr sz="1800" dirty="0">
                <a:latin typeface="Calibri"/>
                <a:cs typeface="Calibri"/>
              </a:rPr>
              <a:t>abo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D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eg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abo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 marL="242570" marR="24765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dirty="0">
                <a:latin typeface="Calibri"/>
                <a:cs typeface="Calibri"/>
              </a:rPr>
              <a:t>sed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ack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30" dirty="0">
                <a:latin typeface="Calibri"/>
                <a:cs typeface="Calibri"/>
              </a:rPr>
              <a:t>D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eache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elop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pac</a:t>
            </a:r>
            <a:r>
              <a:rPr sz="1800" spc="-4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808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sz="2500" spc="-5" dirty="0"/>
              <a:t>R</a:t>
            </a:r>
            <a:r>
              <a:rPr sz="2500" spc="-20" dirty="0"/>
              <a:t>e</a:t>
            </a:r>
            <a:r>
              <a:rPr sz="2500" spc="-10" dirty="0"/>
              <a:t>flecti</a:t>
            </a:r>
            <a:r>
              <a:rPr sz="2500" dirty="0"/>
              <a:t>o</a:t>
            </a:r>
            <a:r>
              <a:rPr sz="2500" spc="-5" dirty="0"/>
              <a:t>ns</a:t>
            </a:r>
            <a:r>
              <a:rPr sz="2500" spc="15" dirty="0"/>
              <a:t> </a:t>
            </a:r>
            <a:r>
              <a:rPr sz="2500" spc="-10" dirty="0"/>
              <a:t>fro</a:t>
            </a:r>
            <a:r>
              <a:rPr sz="2500" spc="-5" dirty="0"/>
              <a:t>m</a:t>
            </a:r>
            <a:r>
              <a:rPr sz="2500" spc="-15" dirty="0"/>
              <a:t> </a:t>
            </a:r>
            <a:r>
              <a:rPr sz="2500" spc="-5" dirty="0"/>
              <a:t>201</a:t>
            </a:r>
            <a:r>
              <a:rPr sz="2500" dirty="0"/>
              <a:t>4</a:t>
            </a:r>
            <a:r>
              <a:rPr sz="2500" spc="-5" dirty="0"/>
              <a:t>-</a:t>
            </a:r>
            <a:r>
              <a:rPr sz="2500" spc="-10" dirty="0"/>
              <a:t>2015:</a:t>
            </a:r>
            <a:endParaRPr sz="2500"/>
          </a:p>
          <a:p>
            <a:pPr marL="1270" algn="ctr">
              <a:lnSpc>
                <a:spcPct val="100000"/>
              </a:lnSpc>
            </a:pPr>
            <a:r>
              <a:rPr sz="2500" spc="-5" dirty="0"/>
              <a:t>E</a:t>
            </a:r>
            <a:r>
              <a:rPr sz="2500" spc="-15" dirty="0"/>
              <a:t>m</a:t>
            </a:r>
            <a:r>
              <a:rPr sz="2500" spc="-10" dirty="0"/>
              <a:t>er</a:t>
            </a:r>
            <a:r>
              <a:rPr sz="2500" spc="-20" dirty="0"/>
              <a:t>g</a:t>
            </a:r>
            <a:r>
              <a:rPr sz="2500" spc="-10" dirty="0"/>
              <a:t>enc</a:t>
            </a:r>
            <a:r>
              <a:rPr sz="2500" spc="-5" dirty="0"/>
              <a:t>y</a:t>
            </a:r>
            <a:r>
              <a:rPr sz="2500" dirty="0"/>
              <a:t> </a:t>
            </a:r>
            <a:r>
              <a:rPr sz="2500" spc="-15" dirty="0"/>
              <a:t>C</a:t>
            </a:r>
            <a:r>
              <a:rPr sz="2500" spc="-10" dirty="0"/>
              <a:t>los</a:t>
            </a:r>
            <a:r>
              <a:rPr sz="2500" dirty="0"/>
              <a:t>u</a:t>
            </a:r>
            <a:r>
              <a:rPr sz="2500" spc="-10" dirty="0"/>
              <a:t>res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Eme</a:t>
            </a:r>
            <a:r>
              <a:rPr spc="-25" dirty="0"/>
              <a:t>r</a:t>
            </a:r>
            <a:r>
              <a:rPr spc="-30" dirty="0"/>
              <a:t>g</a:t>
            </a:r>
            <a:r>
              <a:rPr dirty="0"/>
              <a:t>e</a:t>
            </a:r>
            <a:r>
              <a:rPr spc="-5" dirty="0"/>
              <a:t>nc</a:t>
            </a:r>
            <a:r>
              <a:rPr dirty="0"/>
              <a:t>y</a:t>
            </a:r>
            <a:r>
              <a:rPr spc="-35" dirty="0"/>
              <a:t> </a:t>
            </a:r>
            <a:r>
              <a:rPr spc="-10" dirty="0"/>
              <a:t>Clos</a:t>
            </a:r>
            <a:r>
              <a:rPr dirty="0"/>
              <a:t>u</a:t>
            </a:r>
            <a:r>
              <a:rPr spc="-30" dirty="0"/>
              <a:t>r</a:t>
            </a:r>
            <a:r>
              <a:rPr dirty="0"/>
              <a:t>e</a:t>
            </a: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b="0" spc="-5" dirty="0">
                <a:latin typeface="Calibri"/>
                <a:cs typeface="Calibri"/>
              </a:rPr>
              <a:t>Eme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g</a:t>
            </a:r>
            <a:r>
              <a:rPr b="0" dirty="0">
                <a:latin typeface="Calibri"/>
                <a:cs typeface="Calibri"/>
              </a:rPr>
              <a:t>ency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cl</a:t>
            </a:r>
            <a:r>
              <a:rPr b="0" spc="-5" dirty="0">
                <a:latin typeface="Calibri"/>
                <a:cs typeface="Calibri"/>
              </a:rPr>
              <a:t>osu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durin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nd</a:t>
            </a:r>
            <a:r>
              <a:rPr b="0" spc="-15" dirty="0">
                <a:latin typeface="Calibri"/>
                <a:cs typeface="Calibri"/>
              </a:rPr>
              <a:t>o</a:t>
            </a:r>
            <a:r>
              <a:rPr b="0" spc="-20" dirty="0">
                <a:latin typeface="Calibri"/>
                <a:cs typeface="Calibri"/>
              </a:rPr>
              <a:t>w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es</a:t>
            </a:r>
            <a:r>
              <a:rPr b="0" spc="-5" dirty="0">
                <a:latin typeface="Calibri"/>
                <a:cs typeface="Calibri"/>
              </a:rPr>
              <a:t>ul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no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bein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able </a:t>
            </a:r>
            <a:r>
              <a:rPr b="0" spc="-2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admin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25" dirty="0">
                <a:latin typeface="Calibri"/>
                <a:cs typeface="Calibri"/>
              </a:rPr>
              <a:t>s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er</a:t>
            </a:r>
          </a:p>
          <a:p>
            <a:pPr marL="242570">
              <a:lnSpc>
                <a:spcPct val="100000"/>
              </a:lnSpc>
            </a:pPr>
            <a:r>
              <a:rPr b="0" dirty="0">
                <a:latin typeface="Calibri"/>
                <a:cs typeface="Calibri"/>
              </a:rPr>
              <a:t>as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men</a:t>
            </a:r>
            <a:r>
              <a:rPr b="0" spc="-1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d</a:t>
            </a:r>
            <a:r>
              <a:rPr b="0" spc="-35" dirty="0">
                <a:latin typeface="Calibri"/>
                <a:cs typeface="Calibri"/>
              </a:rPr>
              <a:t>a</a:t>
            </a:r>
            <a:r>
              <a:rPr b="0" spc="-125" dirty="0">
                <a:latin typeface="Calibri"/>
                <a:cs typeface="Calibri"/>
              </a:rPr>
              <a:t>y</a:t>
            </a:r>
            <a:r>
              <a:rPr b="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30" dirty="0"/>
              <a:t>R</a:t>
            </a:r>
            <a:r>
              <a:rPr spc="-10" dirty="0"/>
              <a:t>e</a:t>
            </a:r>
            <a:r>
              <a:rPr spc="-5" dirty="0"/>
              <a:t>fle</a:t>
            </a:r>
            <a:r>
              <a:rPr spc="5" dirty="0"/>
              <a:t>c</a:t>
            </a:r>
            <a:r>
              <a:rPr spc="-5" dirty="0"/>
              <a:t>tion</a:t>
            </a:r>
          </a:p>
          <a:p>
            <a:pPr marL="242570" marR="508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b="0" dirty="0">
                <a:latin typeface="Calibri"/>
                <a:cs typeface="Calibri"/>
              </a:rPr>
              <a:t>In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d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r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-5" dirty="0">
                <a:latin typeface="Calibri"/>
                <a:cs typeface="Calibri"/>
              </a:rPr>
              <a:t> ma</a:t>
            </a:r>
            <a:r>
              <a:rPr b="0" spc="-65" dirty="0">
                <a:latin typeface="Calibri"/>
                <a:cs typeface="Calibri"/>
              </a:rPr>
              <a:t>k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5" dirty="0">
                <a:latin typeface="Calibri"/>
                <a:cs typeface="Calibri"/>
              </a:rPr>
              <a:t>a</a:t>
            </a:r>
            <a:r>
              <a:rPr b="0" spc="-5" dirty="0">
                <a:latin typeface="Calibri"/>
                <a:cs typeface="Calibri"/>
              </a:rPr>
              <a:t>p</a:t>
            </a:r>
            <a:r>
              <a:rPr b="0" dirty="0">
                <a:latin typeface="Calibri"/>
                <a:cs typeface="Calibri"/>
              </a:rPr>
              <a:t>p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opri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h</a:t>
            </a:r>
            <a:r>
              <a:rPr b="0" spc="-5" dirty="0">
                <a:latin typeface="Calibri"/>
                <a:cs typeface="Calibri"/>
              </a:rPr>
              <a:t>ip</a:t>
            </a:r>
            <a:r>
              <a:rPr b="0" dirty="0">
                <a:latin typeface="Calibri"/>
                <a:cs typeface="Calibri"/>
              </a:rPr>
              <a:t>p</a:t>
            </a:r>
            <a:r>
              <a:rPr b="0" spc="-5" dirty="0">
                <a:latin typeface="Calibri"/>
                <a:cs typeface="Calibri"/>
              </a:rPr>
              <a:t>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15" dirty="0">
                <a:latin typeface="Calibri"/>
                <a:cs typeface="Calibri"/>
              </a:rPr>
              <a:t>v</a:t>
            </a:r>
            <a:r>
              <a:rPr b="0" dirty="0">
                <a:latin typeface="Calibri"/>
                <a:cs typeface="Calibri"/>
              </a:rPr>
              <a:t>en</a:t>
            </a:r>
            <a:r>
              <a:rPr b="0" spc="-5" dirty="0">
                <a:latin typeface="Calibri"/>
                <a:cs typeface="Calibri"/>
              </a:rPr>
              <a:t>do</a:t>
            </a:r>
            <a:r>
              <a:rPr b="0" dirty="0">
                <a:latin typeface="Calibri"/>
                <a:cs typeface="Calibri"/>
              </a:rPr>
              <a:t>r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ar</a:t>
            </a:r>
            <a:r>
              <a:rPr b="0" spc="-5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angem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10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ts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Departmen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n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eds 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 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spc="-35" dirty="0">
                <a:latin typeface="Calibri"/>
                <a:cs typeface="Calibri"/>
              </a:rPr>
              <a:t>w</a:t>
            </a:r>
            <a:r>
              <a:rPr b="0" spc="-5" dirty="0">
                <a:latin typeface="Calibri"/>
                <a:cs typeface="Calibri"/>
              </a:rPr>
              <a:t>a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em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15" dirty="0">
                <a:latin typeface="Calibri"/>
                <a:cs typeface="Calibri"/>
              </a:rPr>
              <a:t>g</a:t>
            </a:r>
            <a:r>
              <a:rPr b="0" dirty="0">
                <a:latin typeface="Calibri"/>
                <a:cs typeface="Calibri"/>
              </a:rPr>
              <a:t>en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y</a:t>
            </a:r>
            <a:r>
              <a:rPr b="0" dirty="0">
                <a:latin typeface="Calibri"/>
                <a:cs typeface="Calibri"/>
              </a:rPr>
              <a:t> c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5" dirty="0">
                <a:latin typeface="Calibri"/>
                <a:cs typeface="Calibri"/>
              </a:rPr>
              <a:t>os</a:t>
            </a:r>
            <a:r>
              <a:rPr b="0" spc="5" dirty="0">
                <a:latin typeface="Calibri"/>
                <a:cs typeface="Calibri"/>
              </a:rPr>
              <a:t>u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</a:t>
            </a:r>
            <a:r>
              <a:rPr b="0" spc="-10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 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mpa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2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n</a:t>
            </a:r>
            <a:r>
              <a:rPr b="0" spc="5" dirty="0">
                <a:latin typeface="Calibri"/>
                <a:cs typeface="Calibri"/>
              </a:rPr>
              <a:t>g</a:t>
            </a:r>
            <a:r>
              <a:rPr b="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6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spc="-30" dirty="0"/>
              <a:t>r</a:t>
            </a:r>
            <a:r>
              <a:rPr spc="-5" dirty="0"/>
              <a:t>o</a:t>
            </a:r>
            <a:r>
              <a:rPr dirty="0"/>
              <a:t>p</a:t>
            </a:r>
            <a:r>
              <a:rPr spc="-5" dirty="0"/>
              <a:t>os</a:t>
            </a:r>
            <a:r>
              <a:rPr spc="-10" dirty="0"/>
              <a:t>e</a:t>
            </a:r>
            <a:r>
              <a:rPr spc="-5" dirty="0"/>
              <a:t>d</a:t>
            </a:r>
            <a:r>
              <a:rPr spc="-30" dirty="0"/>
              <a:t> </a:t>
            </a:r>
            <a:r>
              <a:rPr spc="-5" dirty="0"/>
              <a:t>Solution</a:t>
            </a:r>
          </a:p>
          <a:p>
            <a:pPr marL="2425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b="0" spc="-5" dirty="0">
                <a:latin typeface="Calibri"/>
                <a:cs typeface="Calibri"/>
              </a:rPr>
              <a:t>D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t</a:t>
            </a:r>
            <a:r>
              <a:rPr b="0" spc="-1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160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2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t </a:t>
            </a:r>
            <a:r>
              <a:rPr b="0" spc="-5" dirty="0">
                <a:latin typeface="Calibri"/>
                <a:cs typeface="Calibri"/>
              </a:rPr>
              <a:t>Coo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din</a:t>
            </a:r>
            <a:r>
              <a:rPr b="0" spc="-10" dirty="0">
                <a:latin typeface="Calibri"/>
                <a:cs typeface="Calibri"/>
              </a:rPr>
              <a:t>a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o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s 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h</a:t>
            </a:r>
            <a:r>
              <a:rPr b="0" spc="-5" dirty="0">
                <a:latin typeface="Calibri"/>
                <a:cs typeface="Calibri"/>
              </a:rPr>
              <a:t>oul</a:t>
            </a:r>
            <a:r>
              <a:rPr b="0" dirty="0">
                <a:latin typeface="Calibri"/>
                <a:cs typeface="Calibri"/>
              </a:rPr>
              <a:t>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spc="-10" dirty="0">
                <a:latin typeface="Calibri"/>
                <a:cs typeface="Calibri"/>
              </a:rPr>
              <a:t>n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act 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LD</a:t>
            </a:r>
            <a:r>
              <a:rPr b="0" spc="-10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As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ment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Ac</a:t>
            </a:r>
            <a:r>
              <a:rPr b="0" spc="-30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ou</a:t>
            </a:r>
            <a:r>
              <a:rPr b="0" spc="-10" dirty="0">
                <a:latin typeface="Calibri"/>
                <a:cs typeface="Calibri"/>
              </a:rPr>
              <a:t>n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abi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5" dirty="0">
                <a:latin typeface="Calibri"/>
                <a:cs typeface="Calibri"/>
              </a:rPr>
              <a:t>ity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spc="-1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fi</a:t>
            </a:r>
            <a:r>
              <a:rPr b="0" spc="-10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e</a:t>
            </a:r>
          </a:p>
          <a:p>
            <a:pPr marL="242570">
              <a:lnSpc>
                <a:spcPct val="100000"/>
              </a:lnSpc>
            </a:pPr>
            <a:r>
              <a:rPr b="0" dirty="0">
                <a:latin typeface="Calibri"/>
                <a:cs typeface="Calibri"/>
              </a:rPr>
              <a:t>via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</a:t>
            </a:r>
            <a:r>
              <a:rPr b="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b="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es</a:t>
            </a:r>
            <a:r>
              <a:rPr b="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sm</a:t>
            </a:r>
            <a:r>
              <a:rPr b="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b="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b="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b="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@l</a:t>
            </a:r>
            <a:r>
              <a:rPr b="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b="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</a:t>
            </a:r>
            <a:r>
              <a:rPr b="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</a:t>
            </a:r>
            <a:r>
              <a:rPr b="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b="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v</a:t>
            </a:r>
            <a:r>
              <a:rPr b="0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th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24 </a:t>
            </a:r>
            <a:r>
              <a:rPr b="0" spc="-5" dirty="0">
                <a:latin typeface="Calibri"/>
                <a:cs typeface="Calibri"/>
              </a:rPr>
              <a:t>hou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cl</a:t>
            </a:r>
            <a:r>
              <a:rPr b="0" spc="-5" dirty="0">
                <a:latin typeface="Calibri"/>
                <a:cs typeface="Calibri"/>
              </a:rPr>
              <a:t>osu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e.</a:t>
            </a:r>
          </a:p>
          <a:p>
            <a:pPr marL="242570" marR="40005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b="0" spc="-5" dirty="0">
                <a:latin typeface="Calibri"/>
                <a:cs typeface="Calibri"/>
              </a:rPr>
              <a:t>Th</a:t>
            </a:r>
            <a:r>
              <a:rPr b="0" dirty="0">
                <a:latin typeface="Calibri"/>
                <a:cs typeface="Calibri"/>
              </a:rPr>
              <a:t>e </a:t>
            </a:r>
            <a:r>
              <a:rPr b="0" spc="-5" dirty="0">
                <a:latin typeface="Calibri"/>
                <a:cs typeface="Calibri"/>
              </a:rPr>
              <a:t>Dep</a:t>
            </a:r>
            <a:r>
              <a:rPr b="0" spc="5" dirty="0">
                <a:latin typeface="Calibri"/>
                <a:cs typeface="Calibri"/>
              </a:rPr>
              <a:t>a</a:t>
            </a:r>
            <a:r>
              <a:rPr b="0" spc="-5" dirty="0">
                <a:latin typeface="Calibri"/>
                <a:cs typeface="Calibri"/>
              </a:rPr>
              <a:t>r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ment</a:t>
            </a:r>
            <a:r>
              <a:rPr b="0" dirty="0">
                <a:latin typeface="Calibri"/>
                <a:cs typeface="Calibri"/>
              </a:rPr>
              <a:t> 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then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spc="-1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vide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gu</a:t>
            </a:r>
            <a:r>
              <a:rPr b="0" spc="-5" dirty="0">
                <a:latin typeface="Calibri"/>
                <a:cs typeface="Calibri"/>
              </a:rPr>
              <a:t>ida</a:t>
            </a:r>
            <a:r>
              <a:rPr b="0" spc="5" dirty="0">
                <a:latin typeface="Calibri"/>
                <a:cs typeface="Calibri"/>
              </a:rPr>
              <a:t>n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35" dirty="0">
                <a:latin typeface="Calibri"/>
                <a:cs typeface="Calibri"/>
              </a:rPr>
              <a:t>g</a:t>
            </a:r>
            <a:r>
              <a:rPr b="0" spc="-5" dirty="0">
                <a:latin typeface="Calibri"/>
                <a:cs typeface="Calibri"/>
              </a:rPr>
              <a:t>a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din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o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a</a:t>
            </a:r>
            <a:r>
              <a:rPr b="0" spc="-10" dirty="0">
                <a:latin typeface="Calibri"/>
                <a:cs typeface="Calibri"/>
              </a:rPr>
              <a:t>g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 </a:t>
            </a:r>
            <a:r>
              <a:rPr b="0" spc="-5" dirty="0">
                <a:latin typeface="Calibri"/>
                <a:cs typeface="Calibri"/>
              </a:rPr>
              <a:t>ma</a:t>
            </a:r>
            <a:r>
              <a:rPr b="0" spc="-35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er</a:t>
            </a:r>
            <a:r>
              <a:rPr b="0" spc="-15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als 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uri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40" dirty="0">
                <a:latin typeface="Calibri"/>
                <a:cs typeface="Calibri"/>
              </a:rPr>
              <a:t>y</a:t>
            </a:r>
            <a:r>
              <a:rPr b="0" spc="-5" dirty="0">
                <a:latin typeface="Calibri"/>
                <a:cs typeface="Calibri"/>
              </a:rPr>
              <a:t>, 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h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d</a:t>
            </a:r>
            <a:r>
              <a:rPr b="0" dirty="0">
                <a:latin typeface="Calibri"/>
                <a:cs typeface="Calibri"/>
              </a:rPr>
              <a:t>u</a:t>
            </a:r>
            <a:r>
              <a:rPr b="0" spc="-5" dirty="0">
                <a:latin typeface="Calibri"/>
                <a:cs typeface="Calibri"/>
              </a:rPr>
              <a:t>lin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er</a:t>
            </a:r>
            <a:r>
              <a:rPr b="0" spc="-15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als </a:t>
            </a:r>
            <a:r>
              <a:rPr b="0" spc="-5" dirty="0">
                <a:latin typeface="Calibri"/>
                <a:cs typeface="Calibri"/>
              </a:rPr>
              <a:t>d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li</a:t>
            </a:r>
            <a:r>
              <a:rPr b="0" spc="-15" dirty="0">
                <a:latin typeface="Calibri"/>
                <a:cs typeface="Calibri"/>
              </a:rPr>
              <a:t>v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ry/pi</a:t>
            </a:r>
            <a:r>
              <a:rPr b="0" spc="-10" dirty="0">
                <a:latin typeface="Calibri"/>
                <a:cs typeface="Calibri"/>
              </a:rPr>
              <a:t>c</a:t>
            </a:r>
            <a:r>
              <a:rPr b="0" spc="-35" dirty="0">
                <a:latin typeface="Calibri"/>
                <a:cs typeface="Calibri"/>
              </a:rPr>
              <a:t>k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dirty="0">
                <a:latin typeface="Calibri"/>
                <a:cs typeface="Calibri"/>
              </a:rPr>
              <a:t>p</a:t>
            </a:r>
            <a:r>
              <a:rPr b="0" spc="-5" dirty="0">
                <a:latin typeface="Calibri"/>
                <a:cs typeface="Calibri"/>
              </a:rPr>
              <a:t>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5" dirty="0">
                <a:latin typeface="Calibri"/>
                <a:cs typeface="Calibri"/>
              </a:rPr>
              <a:t>po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sibl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modifi</a:t>
            </a:r>
            <a:r>
              <a:rPr b="0" spc="-25" dirty="0">
                <a:latin typeface="Calibri"/>
                <a:cs typeface="Calibri"/>
              </a:rPr>
              <a:t>c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on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admin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t</a:t>
            </a:r>
            <a:r>
              <a:rPr b="0" spc="-50" dirty="0">
                <a:latin typeface="Calibri"/>
                <a:cs typeface="Calibri"/>
              </a:rPr>
              <a:t>r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on sche</a:t>
            </a:r>
            <a:r>
              <a:rPr b="0" spc="5" dirty="0">
                <a:latin typeface="Calibri"/>
                <a:cs typeface="Calibri"/>
              </a:rPr>
              <a:t>d</a:t>
            </a:r>
            <a:r>
              <a:rPr b="0" spc="-5" dirty="0">
                <a:latin typeface="Calibri"/>
                <a:cs typeface="Calibri"/>
              </a:rPr>
              <a:t>ule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dirty="0">
                <a:latin typeface="Calibri"/>
                <a:cs typeface="Calibri"/>
              </a:rPr>
              <a:t>p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eopen</a:t>
            </a:r>
            <a:r>
              <a:rPr b="0" spc="-5" dirty="0">
                <a:latin typeface="Calibri"/>
                <a:cs typeface="Calibri"/>
              </a:rPr>
              <a:t>in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each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schoo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si</a:t>
            </a:r>
            <a:r>
              <a:rPr b="0" spc="-30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3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m 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spc="-1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fi</a:t>
            </a:r>
            <a:r>
              <a:rPr b="0" spc="-10" dirty="0">
                <a:latin typeface="Calibri"/>
                <a:cs typeface="Calibri"/>
              </a:rPr>
              <a:t>c</a:t>
            </a:r>
            <a:r>
              <a:rPr b="0" dirty="0">
                <a:latin typeface="Calibri"/>
                <a:cs typeface="Calibri"/>
              </a:rPr>
              <a:t>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44725">
              <a:lnSpc>
                <a:spcPct val="100000"/>
              </a:lnSpc>
            </a:pP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7821295" cy="116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goa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add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201</a:t>
            </a:r>
            <a:r>
              <a:rPr sz="1800" spc="2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goa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gnme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wi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ne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othe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oal</a:t>
            </a:r>
            <a:r>
              <a:rPr sz="1800" dirty="0">
                <a:latin typeface="Calibri"/>
                <a:cs typeface="Calibri"/>
              </a:rPr>
              <a:t>s 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10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16?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uri</a:t>
            </a:r>
            <a:r>
              <a:rPr sz="1800" dirty="0">
                <a:latin typeface="Calibri"/>
                <a:cs typeface="Calibri"/>
              </a:rPr>
              <a:t>ty?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526" y="3215975"/>
            <a:ext cx="803107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Acc</a:t>
            </a:r>
            <a:r>
              <a:rPr sz="3200" spc="-15" dirty="0">
                <a:solidFill>
                  <a:srgbClr val="FFFFFF"/>
                </a:solidFill>
                <a:latin typeface="Estrangelo Edessa"/>
                <a:cs typeface="Estrangelo Edessa"/>
              </a:rPr>
              <a:t>e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ssibi</a:t>
            </a:r>
            <a:r>
              <a:rPr sz="3200" spc="-10" dirty="0">
                <a:solidFill>
                  <a:srgbClr val="FFFFFF"/>
                </a:solidFill>
                <a:latin typeface="Estrangelo Edessa"/>
                <a:cs typeface="Estrangelo Edessa"/>
              </a:rPr>
              <a:t>l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it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y</a:t>
            </a:r>
            <a:r>
              <a:rPr sz="3200" spc="10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Estrangelo Edessa"/>
                <a:cs typeface="Estrangelo Edessa"/>
              </a:rPr>
              <a:t>A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ccommodations</a:t>
            </a:r>
            <a:endParaRPr sz="3200" dirty="0"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03586"/>
            <a:ext cx="8153400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dirty="0"/>
              <a:t>Reflections</a:t>
            </a:r>
            <a:r>
              <a:rPr spc="-30" dirty="0"/>
              <a:t> </a:t>
            </a:r>
            <a:r>
              <a:rPr spc="-5" dirty="0"/>
              <a:t>fro</a:t>
            </a:r>
            <a:r>
              <a:rPr dirty="0"/>
              <a:t>m</a:t>
            </a:r>
            <a:r>
              <a:rPr spc="-10" dirty="0"/>
              <a:t> </a:t>
            </a:r>
            <a:r>
              <a:rPr dirty="0"/>
              <a:t>201</a:t>
            </a:r>
            <a:r>
              <a:rPr spc="10" dirty="0"/>
              <a:t>4</a:t>
            </a:r>
            <a:r>
              <a:rPr dirty="0"/>
              <a:t>-201</a:t>
            </a:r>
            <a:r>
              <a:rPr spc="-20" dirty="0"/>
              <a:t>5</a:t>
            </a:r>
            <a:r>
              <a:rPr dirty="0"/>
              <a:t>:</a:t>
            </a:r>
          </a:p>
          <a:p>
            <a:pPr algn="ctr">
              <a:lnSpc>
                <a:spcPct val="100000"/>
              </a:lnSpc>
            </a:pPr>
            <a:r>
              <a:rPr dirty="0"/>
              <a:t>Acc</a:t>
            </a:r>
            <a:r>
              <a:rPr spc="-20" dirty="0"/>
              <a:t>e</a:t>
            </a:r>
            <a:r>
              <a:rPr spc="-5" dirty="0"/>
              <a:t>ssi</a:t>
            </a:r>
            <a:r>
              <a:rPr spc="-10" dirty="0"/>
              <a:t>b</a:t>
            </a:r>
            <a:r>
              <a:rPr spc="-5" dirty="0"/>
              <a:t>ilit</a:t>
            </a:r>
            <a:r>
              <a:rPr dirty="0"/>
              <a:t>y</a:t>
            </a:r>
            <a:r>
              <a:rPr spc="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Accom</a:t>
            </a:r>
            <a:r>
              <a:rPr spc="-15" dirty="0"/>
              <a:t>m</a:t>
            </a:r>
            <a:r>
              <a:rPr spc="-5" dirty="0"/>
              <a:t>odations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Ac</a:t>
            </a:r>
            <a:r>
              <a:rPr spc="5" dirty="0"/>
              <a:t>c</a:t>
            </a:r>
            <a:r>
              <a:rPr dirty="0"/>
              <a:t>e</a:t>
            </a:r>
            <a:r>
              <a:rPr spc="-5" dirty="0"/>
              <a:t>s</a:t>
            </a:r>
            <a:r>
              <a:rPr spc="-15" dirty="0"/>
              <a:t>s</a:t>
            </a:r>
            <a:r>
              <a:rPr spc="-5" dirty="0"/>
              <a:t>ib</a:t>
            </a:r>
            <a:r>
              <a:rPr spc="-25" dirty="0"/>
              <a:t>i</a:t>
            </a:r>
            <a:r>
              <a:rPr spc="-5" dirty="0"/>
              <a:t>l</a:t>
            </a:r>
            <a:r>
              <a:rPr spc="-15" dirty="0"/>
              <a:t>i</a:t>
            </a:r>
            <a:r>
              <a:rPr spc="-5" dirty="0"/>
              <a:t>ty</a:t>
            </a:r>
            <a:r>
              <a:rPr spc="-30" dirty="0"/>
              <a:t> </a:t>
            </a:r>
            <a:r>
              <a:rPr spc="-5" dirty="0"/>
              <a:t>and</a:t>
            </a:r>
            <a:r>
              <a:rPr spc="-20" dirty="0"/>
              <a:t> </a:t>
            </a:r>
            <a:r>
              <a:rPr dirty="0"/>
              <a:t>Accommo</a:t>
            </a:r>
            <a:r>
              <a:rPr spc="5" dirty="0"/>
              <a:t>d</a:t>
            </a:r>
            <a:r>
              <a:rPr spc="-30" dirty="0"/>
              <a:t>a</a:t>
            </a:r>
            <a:r>
              <a:rPr spc="-5" dirty="0"/>
              <a:t>ti</a:t>
            </a:r>
            <a:r>
              <a:rPr spc="-15" dirty="0"/>
              <a:t>on</a:t>
            </a:r>
            <a:r>
              <a:rPr spc="-5" dirty="0"/>
              <a:t>s</a:t>
            </a: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b="0" dirty="0">
                <a:latin typeface="Calibri"/>
                <a:cs typeface="Calibri"/>
              </a:rPr>
              <a:t>A</a:t>
            </a:r>
            <a:r>
              <a:rPr b="0" spc="-10" dirty="0">
                <a:latin typeface="Calibri"/>
                <a:cs typeface="Calibri"/>
              </a:rPr>
              <a:t>cc</a:t>
            </a:r>
            <a:r>
              <a:rPr b="0" dirty="0">
                <a:latin typeface="Calibri"/>
                <a:cs typeface="Calibri"/>
              </a:rPr>
              <a:t>es</a:t>
            </a:r>
            <a:r>
              <a:rPr b="0" spc="-5" dirty="0">
                <a:latin typeface="Calibri"/>
                <a:cs typeface="Calibri"/>
              </a:rPr>
              <a:t>sib</a:t>
            </a:r>
            <a:r>
              <a:rPr b="0" spc="-10" dirty="0">
                <a:latin typeface="Calibri"/>
                <a:cs typeface="Calibri"/>
              </a:rPr>
              <a:t>ili</a:t>
            </a:r>
            <a:r>
              <a:rPr b="0" dirty="0">
                <a:latin typeface="Calibri"/>
                <a:cs typeface="Calibri"/>
              </a:rPr>
              <a:t>ty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10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es </a:t>
            </a:r>
            <a:r>
              <a:rPr b="0" spc="-20" dirty="0">
                <a:latin typeface="Calibri"/>
                <a:cs typeface="Calibri"/>
              </a:rPr>
              <a:t>w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 </a:t>
            </a:r>
            <a:r>
              <a:rPr b="0" spc="-20" dirty="0">
                <a:latin typeface="Calibri"/>
                <a:cs typeface="Calibri"/>
              </a:rPr>
              <a:t>a</a:t>
            </a:r>
            <a:r>
              <a:rPr b="0" spc="-25" dirty="0">
                <a:latin typeface="Calibri"/>
                <a:cs typeface="Calibri"/>
              </a:rPr>
              <a:t>v</a:t>
            </a:r>
            <a:r>
              <a:rPr b="0" dirty="0">
                <a:latin typeface="Calibri"/>
                <a:cs typeface="Calibri"/>
              </a:rPr>
              <a:t>a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able </a:t>
            </a:r>
            <a:r>
              <a:rPr b="0" spc="-3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r as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es</a:t>
            </a:r>
            <a:r>
              <a:rPr b="0" spc="-5" dirty="0">
                <a:latin typeface="Calibri"/>
                <a:cs typeface="Calibri"/>
              </a:rPr>
              <a:t>sm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spc="-25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ts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EL</a:t>
            </a:r>
            <a:r>
              <a:rPr b="0" dirty="0">
                <a:latin typeface="Calibri"/>
                <a:cs typeface="Calibri"/>
              </a:rPr>
              <a:t>A 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m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th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3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-4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ades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25" dirty="0">
                <a:latin typeface="Calibri"/>
                <a:cs typeface="Calibri"/>
              </a:rPr>
              <a:t>3</a:t>
            </a:r>
            <a:r>
              <a:rPr b="0" dirty="0">
                <a:latin typeface="Calibri"/>
                <a:cs typeface="Calibri"/>
              </a:rPr>
              <a:t>-8 </a:t>
            </a:r>
            <a:r>
              <a:rPr b="0" spc="-5" dirty="0">
                <a:latin typeface="Calibri"/>
                <a:cs typeface="Calibri"/>
              </a:rPr>
              <a:t>dur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ng</a:t>
            </a:r>
          </a:p>
          <a:p>
            <a:pPr marL="242570">
              <a:lnSpc>
                <a:spcPct val="100000"/>
              </a:lnSpc>
            </a:pPr>
            <a:r>
              <a:rPr b="0" dirty="0">
                <a:latin typeface="Calibri"/>
                <a:cs typeface="Calibri"/>
              </a:rPr>
              <a:t>the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2014</a:t>
            </a:r>
            <a:r>
              <a:rPr b="0" dirty="0">
                <a:latin typeface="Calibri"/>
                <a:cs typeface="Calibri"/>
              </a:rPr>
              <a:t>-</a:t>
            </a:r>
            <a:r>
              <a:rPr b="0" spc="-5" dirty="0">
                <a:latin typeface="Calibri"/>
                <a:cs typeface="Calibri"/>
              </a:rPr>
              <a:t>2015 schoo</a:t>
            </a:r>
            <a:r>
              <a:rPr b="0" dirty="0">
                <a:latin typeface="Calibri"/>
                <a:cs typeface="Calibri"/>
              </a:rPr>
              <a:t>l </a:t>
            </a:r>
            <a:r>
              <a:rPr b="0" spc="-30" dirty="0">
                <a:latin typeface="Calibri"/>
                <a:cs typeface="Calibri"/>
              </a:rPr>
              <a:t>y</a:t>
            </a:r>
            <a:r>
              <a:rPr b="0" spc="-5" dirty="0">
                <a:latin typeface="Calibri"/>
                <a:cs typeface="Calibri"/>
              </a:rPr>
              <a:t>ea</a:t>
            </a:r>
            <a:r>
              <a:rPr b="0" spc="-18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30" dirty="0"/>
              <a:t>R</a:t>
            </a:r>
            <a:r>
              <a:rPr spc="-10" dirty="0"/>
              <a:t>e</a:t>
            </a:r>
            <a:r>
              <a:rPr spc="-5" dirty="0"/>
              <a:t>fle</a:t>
            </a:r>
            <a:r>
              <a:rPr spc="5" dirty="0"/>
              <a:t>c</a:t>
            </a:r>
            <a:r>
              <a:rPr spc="-5" dirty="0"/>
              <a:t>tion</a:t>
            </a:r>
          </a:p>
          <a:p>
            <a:pPr marL="242570" marR="45085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b="0" dirty="0">
                <a:latin typeface="Calibri"/>
                <a:cs typeface="Calibri"/>
              </a:rPr>
              <a:t>Al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1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g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10" dirty="0">
                <a:latin typeface="Calibri"/>
                <a:cs typeface="Calibri"/>
              </a:rPr>
              <a:t>om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 the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ac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sibi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5" dirty="0">
                <a:latin typeface="Calibri"/>
                <a:cs typeface="Calibri"/>
              </a:rPr>
              <a:t>ity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n the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EL</a:t>
            </a:r>
            <a:r>
              <a:rPr b="0" dirty="0">
                <a:latin typeface="Calibri"/>
                <a:cs typeface="Calibri"/>
              </a:rPr>
              <a:t>A 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th</a:t>
            </a:r>
            <a:r>
              <a:rPr b="0" spc="-5" dirty="0">
                <a:latin typeface="Calibri"/>
                <a:cs typeface="Calibri"/>
              </a:rPr>
              <a:t> (e</a:t>
            </a:r>
            <a:r>
              <a:rPr b="0" spc="20" dirty="0">
                <a:latin typeface="Calibri"/>
                <a:cs typeface="Calibri"/>
              </a:rPr>
              <a:t>.</a:t>
            </a:r>
            <a:r>
              <a:rPr b="0" dirty="0">
                <a:latin typeface="Calibri"/>
                <a:cs typeface="Calibri"/>
              </a:rPr>
              <a:t>g.</a:t>
            </a:r>
            <a:r>
              <a:rPr b="0" spc="-5" dirty="0">
                <a:latin typeface="Calibri"/>
                <a:cs typeface="Calibri"/>
              </a:rPr>
              <a:t>, nois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dirty="0">
                <a:latin typeface="Calibri"/>
                <a:cs typeface="Calibri"/>
              </a:rPr>
              <a:t>u</a:t>
            </a:r>
            <a:r>
              <a:rPr b="0" spc="-10" dirty="0">
                <a:latin typeface="Calibri"/>
                <a:cs typeface="Calibri"/>
              </a:rPr>
              <a:t>f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s, 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t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ss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balls</a:t>
            </a:r>
            <a:r>
              <a:rPr b="0" dirty="0">
                <a:latin typeface="Calibri"/>
                <a:cs typeface="Calibri"/>
              </a:rPr>
              <a:t>)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dirty="0">
                <a:latin typeface="Calibri"/>
                <a:cs typeface="Calibri"/>
              </a:rPr>
              <a:t>ut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no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n the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Sc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en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5" dirty="0">
                <a:latin typeface="Calibri"/>
                <a:cs typeface="Calibri"/>
              </a:rPr>
              <a:t>Soc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al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Studie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men</a:t>
            </a:r>
            <a:r>
              <a:rPr b="0" spc="-1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spc="-35" dirty="0">
                <a:latin typeface="Calibri"/>
                <a:cs typeface="Calibri"/>
              </a:rPr>
              <a:t>w</a:t>
            </a:r>
            <a:r>
              <a:rPr b="0" dirty="0">
                <a:latin typeface="Calibri"/>
                <a:cs typeface="Calibri"/>
              </a:rPr>
              <a:t>as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spc="-10" dirty="0">
                <a:latin typeface="Calibri"/>
                <a:cs typeface="Calibri"/>
              </a:rPr>
              <a:t>n</a:t>
            </a:r>
            <a:r>
              <a:rPr b="0" spc="-5" dirty="0">
                <a:latin typeface="Calibri"/>
                <a:cs typeface="Calibri"/>
              </a:rPr>
              <a:t>f</a:t>
            </a:r>
            <a:r>
              <a:rPr b="0" dirty="0">
                <a:latin typeface="Calibri"/>
                <a:cs typeface="Calibri"/>
              </a:rPr>
              <a:t>u</a:t>
            </a:r>
            <a:r>
              <a:rPr b="0" spc="-5" dirty="0">
                <a:latin typeface="Calibri"/>
                <a:cs typeface="Calibri"/>
              </a:rPr>
              <a:t>sin</a:t>
            </a:r>
            <a:r>
              <a:rPr b="0" dirty="0">
                <a:latin typeface="Calibri"/>
                <a:cs typeface="Calibri"/>
              </a:rPr>
              <a:t>g </a:t>
            </a:r>
            <a:r>
              <a:rPr b="0" spc="-3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or </a:t>
            </a:r>
            <a:r>
              <a:rPr b="0" spc="-2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tude</a:t>
            </a:r>
            <a:r>
              <a:rPr b="0" spc="-10" dirty="0">
                <a:latin typeface="Calibri"/>
                <a:cs typeface="Calibri"/>
              </a:rPr>
              <a:t>n</a:t>
            </a:r>
            <a:r>
              <a:rPr b="0" spc="-5" dirty="0">
                <a:latin typeface="Calibri"/>
                <a:cs typeface="Calibri"/>
              </a:rPr>
              <a:t>ts,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35" dirty="0">
                <a:latin typeface="Calibri"/>
                <a:cs typeface="Calibri"/>
              </a:rPr>
              <a:t>t</a:t>
            </a:r>
            <a:r>
              <a:rPr b="0" spc="-5" dirty="0">
                <a:latin typeface="Calibri"/>
                <a:cs typeface="Calibri"/>
              </a:rPr>
              <a:t>eache</a:t>
            </a:r>
            <a:r>
              <a:rPr b="0" spc="-16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ea</a:t>
            </a:r>
            <a:r>
              <a:rPr b="0" spc="5" dirty="0">
                <a:latin typeface="Calibri"/>
                <a:cs typeface="Calibri"/>
              </a:rPr>
              <a:t>d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s.</a:t>
            </a:r>
          </a:p>
          <a:p>
            <a:pPr>
              <a:lnSpc>
                <a:spcPct val="100000"/>
              </a:lnSpc>
              <a:spcBef>
                <a:spcPts val="26"/>
              </a:spcBef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spc="-30" dirty="0"/>
              <a:t>r</a:t>
            </a:r>
            <a:r>
              <a:rPr spc="-5" dirty="0"/>
              <a:t>o</a:t>
            </a:r>
            <a:r>
              <a:rPr dirty="0"/>
              <a:t>p</a:t>
            </a:r>
            <a:r>
              <a:rPr spc="-5" dirty="0"/>
              <a:t>os</a:t>
            </a:r>
            <a:r>
              <a:rPr spc="-10" dirty="0"/>
              <a:t>e</a:t>
            </a:r>
            <a:r>
              <a:rPr spc="-5" dirty="0"/>
              <a:t>d</a:t>
            </a:r>
            <a:r>
              <a:rPr spc="-30" dirty="0"/>
              <a:t> </a:t>
            </a:r>
            <a:r>
              <a:rPr spc="-5" dirty="0"/>
              <a:t>Solution</a:t>
            </a:r>
            <a:r>
              <a:rPr spc="-20" dirty="0"/>
              <a:t>s</a:t>
            </a:r>
            <a:r>
              <a:rPr spc="-5" dirty="0"/>
              <a:t>:</a:t>
            </a: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b="0" spc="-5" dirty="0">
                <a:latin typeface="Calibri"/>
                <a:cs typeface="Calibri"/>
              </a:rPr>
              <a:t>Som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ac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dirty="0">
                <a:latin typeface="Calibri"/>
                <a:cs typeface="Calibri"/>
              </a:rPr>
              <a:t>es</a:t>
            </a:r>
            <a:r>
              <a:rPr b="0" spc="-5" dirty="0">
                <a:latin typeface="Calibri"/>
                <a:cs typeface="Calibri"/>
              </a:rPr>
              <a:t>sib</a:t>
            </a:r>
            <a:r>
              <a:rPr b="0" spc="-10" dirty="0">
                <a:latin typeface="Calibri"/>
                <a:cs typeface="Calibri"/>
              </a:rPr>
              <a:t>ili</a:t>
            </a:r>
            <a:r>
              <a:rPr b="0" dirty="0">
                <a:latin typeface="Calibri"/>
                <a:cs typeface="Calibri"/>
              </a:rPr>
              <a:t>ty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10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es </a:t>
            </a:r>
            <a:r>
              <a:rPr b="0" spc="-10" dirty="0">
                <a:latin typeface="Calibri"/>
                <a:cs typeface="Calibri"/>
              </a:rPr>
              <a:t>(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25" dirty="0">
                <a:latin typeface="Calibri"/>
                <a:cs typeface="Calibri"/>
              </a:rPr>
              <a:t>.</a:t>
            </a:r>
            <a:r>
              <a:rPr b="0" dirty="0">
                <a:latin typeface="Calibri"/>
                <a:cs typeface="Calibri"/>
              </a:rPr>
              <a:t>g.,</a:t>
            </a:r>
            <a:r>
              <a:rPr b="0" spc="-5" dirty="0">
                <a:latin typeface="Calibri"/>
                <a:cs typeface="Calibri"/>
              </a:rPr>
              <a:t> no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bu</a:t>
            </a:r>
            <a:r>
              <a:rPr b="0" spc="-10" dirty="0">
                <a:latin typeface="Calibri"/>
                <a:cs typeface="Calibri"/>
              </a:rPr>
              <a:t>f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4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, </a:t>
            </a:r>
            <a:r>
              <a:rPr b="0" spc="-2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ess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bal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)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 </a:t>
            </a:r>
            <a:r>
              <a:rPr b="0" spc="-45" dirty="0">
                <a:latin typeface="Calibri"/>
                <a:cs typeface="Calibri"/>
              </a:rPr>
              <a:t>P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4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sona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Needs P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ofi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e</a:t>
            </a:r>
          </a:p>
          <a:p>
            <a:pPr marL="242570">
              <a:lnSpc>
                <a:spcPct val="100000"/>
              </a:lnSpc>
            </a:pPr>
            <a:r>
              <a:rPr b="0" spc="-10" dirty="0">
                <a:latin typeface="Calibri"/>
                <a:cs typeface="Calibri"/>
              </a:rPr>
              <a:t>(</a:t>
            </a:r>
            <a:r>
              <a:rPr b="0" spc="-20" dirty="0">
                <a:latin typeface="Calibri"/>
                <a:cs typeface="Calibri"/>
              </a:rPr>
              <a:t>P</a:t>
            </a:r>
            <a:r>
              <a:rPr b="0" spc="-5" dirty="0">
                <a:latin typeface="Calibri"/>
                <a:cs typeface="Calibri"/>
              </a:rPr>
              <a:t>N</a:t>
            </a:r>
            <a:r>
              <a:rPr b="0" spc="-10" dirty="0">
                <a:latin typeface="Calibri"/>
                <a:cs typeface="Calibri"/>
              </a:rPr>
              <a:t>P</a:t>
            </a:r>
            <a:r>
              <a:rPr b="0" dirty="0">
                <a:latin typeface="Calibri"/>
                <a:cs typeface="Calibri"/>
              </a:rPr>
              <a:t>)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ed </a:t>
            </a:r>
            <a:r>
              <a:rPr b="0" spc="-3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r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all </a:t>
            </a:r>
            <a:r>
              <a:rPr b="0" spc="-35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ou</a:t>
            </a:r>
            <a:r>
              <a:rPr b="0" dirty="0">
                <a:latin typeface="Calibri"/>
                <a:cs typeface="Calibri"/>
              </a:rPr>
              <a:t>r </a:t>
            </a:r>
            <a:r>
              <a:rPr b="0" spc="-5" dirty="0">
                <a:latin typeface="Calibri"/>
                <a:cs typeface="Calibri"/>
              </a:rPr>
              <a:t>g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ad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 </a:t>
            </a:r>
            <a:r>
              <a:rPr b="0" spc="5" dirty="0">
                <a:latin typeface="Calibri"/>
                <a:cs typeface="Calibri"/>
              </a:rPr>
              <a:t>3</a:t>
            </a:r>
            <a:r>
              <a:rPr b="0" dirty="0">
                <a:latin typeface="Calibri"/>
                <a:cs typeface="Calibri"/>
              </a:rPr>
              <a:t>-</a:t>
            </a:r>
            <a:r>
              <a:rPr b="0" spc="-5" dirty="0">
                <a:latin typeface="Calibri"/>
                <a:cs typeface="Calibri"/>
              </a:rPr>
              <a:t>8</a:t>
            </a:r>
            <a:r>
              <a:rPr b="0" dirty="0">
                <a:latin typeface="Calibri"/>
                <a:cs typeface="Calibri"/>
              </a:rPr>
              <a:t> a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men</a:t>
            </a:r>
            <a:r>
              <a:rPr b="0" spc="-10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s</a:t>
            </a:r>
          </a:p>
          <a:p>
            <a:pPr marL="242570" marR="58039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b="0" spc="-5" dirty="0">
                <a:latin typeface="Calibri"/>
                <a:cs typeface="Calibri"/>
              </a:rPr>
              <a:t>Expa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spc="-5" dirty="0">
                <a:latin typeface="Calibri"/>
                <a:cs typeface="Calibri"/>
              </a:rPr>
              <a:t>sio</a:t>
            </a:r>
            <a:r>
              <a:rPr b="0" dirty="0">
                <a:latin typeface="Calibri"/>
                <a:cs typeface="Calibri"/>
              </a:rPr>
              <a:t>n </a:t>
            </a:r>
            <a:r>
              <a:rPr b="0" spc="-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f </a:t>
            </a:r>
            <a:r>
              <a:rPr b="0" spc="-5" dirty="0">
                <a:latin typeface="Calibri"/>
                <a:cs typeface="Calibri"/>
              </a:rPr>
              <a:t>ac</a:t>
            </a:r>
            <a:r>
              <a:rPr b="0" spc="-1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sibi</a:t>
            </a:r>
            <a:r>
              <a:rPr b="0" spc="-10" dirty="0">
                <a:latin typeface="Calibri"/>
                <a:cs typeface="Calibri"/>
              </a:rPr>
              <a:t>l</a:t>
            </a:r>
            <a:r>
              <a:rPr b="0" spc="-5" dirty="0">
                <a:latin typeface="Calibri"/>
                <a:cs typeface="Calibri"/>
              </a:rPr>
              <a:t>ity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f</a:t>
            </a:r>
            <a:r>
              <a:rPr b="0" spc="-5" dirty="0">
                <a:latin typeface="Calibri"/>
                <a:cs typeface="Calibri"/>
              </a:rPr>
              <a:t>e</a:t>
            </a:r>
            <a:r>
              <a:rPr b="0" spc="-1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30" dirty="0">
                <a:latin typeface="Calibri"/>
                <a:cs typeface="Calibri"/>
              </a:rPr>
              <a:t>r</a:t>
            </a:r>
            <a:r>
              <a:rPr b="0" spc="-5" dirty="0">
                <a:latin typeface="Calibri"/>
                <a:cs typeface="Calibri"/>
              </a:rPr>
              <a:t>es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hig</a:t>
            </a:r>
            <a:r>
              <a:rPr b="0" dirty="0">
                <a:latin typeface="Calibri"/>
                <a:cs typeface="Calibri"/>
              </a:rPr>
              <a:t>h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schoo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b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c</a:t>
            </a:r>
            <a:r>
              <a:rPr b="0" spc="-5" dirty="0">
                <a:latin typeface="Calibri"/>
                <a:cs typeface="Calibri"/>
              </a:rPr>
              <a:t>on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id</a:t>
            </a:r>
            <a:r>
              <a:rPr b="0" spc="5" dirty="0">
                <a:latin typeface="Calibri"/>
                <a:cs typeface="Calibri"/>
              </a:rPr>
              <a:t>e</a:t>
            </a:r>
            <a:r>
              <a:rPr b="0" spc="-35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ed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th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as</a:t>
            </a:r>
            <a:r>
              <a:rPr b="0" spc="-10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ment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t</a:t>
            </a:r>
            <a:r>
              <a:rPr b="0" spc="-5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an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ons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44226"/>
            <a:ext cx="8229600" cy="666720"/>
          </a:xfrm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34315">
              <a:lnSpc>
                <a:spcPct val="100000"/>
              </a:lnSpc>
            </a:pPr>
            <a:r>
              <a:rPr sz="3000" spc="-5" dirty="0"/>
              <a:t>IE</a:t>
            </a:r>
            <a:r>
              <a:rPr sz="3000" dirty="0"/>
              <a:t>P</a:t>
            </a:r>
            <a:r>
              <a:rPr sz="3000" spc="5" dirty="0"/>
              <a:t> </a:t>
            </a:r>
            <a:r>
              <a:rPr sz="3000" spc="-5" dirty="0"/>
              <a:t>Tea</a:t>
            </a:r>
            <a:r>
              <a:rPr sz="3000" dirty="0"/>
              <a:t>m </a:t>
            </a:r>
            <a:r>
              <a:rPr sz="3000" spc="-5" dirty="0"/>
              <a:t>Professiona</a:t>
            </a:r>
            <a:r>
              <a:rPr sz="3000" dirty="0"/>
              <a:t>l</a:t>
            </a:r>
            <a:r>
              <a:rPr sz="3000" spc="20" dirty="0"/>
              <a:t> </a:t>
            </a:r>
            <a:r>
              <a:rPr sz="3000" dirty="0"/>
              <a:t>Learning Series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8609330" cy="4598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p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elopme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Cen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ho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IEP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spc="-140" dirty="0">
                <a:latin typeface="Calibri"/>
                <a:cs typeface="Calibri"/>
              </a:rPr>
              <a:t>T</a:t>
            </a:r>
            <a:r>
              <a:rPr sz="1800" b="1" i="1" spc="-5" dirty="0">
                <a:latin typeface="Calibri"/>
                <a:cs typeface="Calibri"/>
              </a:rPr>
              <a:t>ea</a:t>
            </a:r>
            <a:r>
              <a:rPr sz="1800" b="1" i="1" dirty="0">
                <a:latin typeface="Calibri"/>
                <a:cs typeface="Calibri"/>
              </a:rPr>
              <a:t>m </a:t>
            </a:r>
            <a:r>
              <a:rPr sz="1800" b="1" i="1" spc="-5" dirty="0">
                <a:latin typeface="Calibri"/>
                <a:cs typeface="Calibri"/>
              </a:rPr>
              <a:t>P</a:t>
            </a:r>
            <a:r>
              <a:rPr sz="1800" b="1" i="1" dirty="0">
                <a:latin typeface="Calibri"/>
                <a:cs typeface="Calibri"/>
              </a:rPr>
              <a:t>r</a:t>
            </a:r>
            <a:r>
              <a:rPr sz="1800" b="1" i="1" spc="-5" dirty="0">
                <a:latin typeface="Calibri"/>
                <a:cs typeface="Calibri"/>
              </a:rPr>
              <a:t>o</a:t>
            </a:r>
            <a:r>
              <a:rPr sz="1800" b="1" i="1" spc="-35" dirty="0">
                <a:latin typeface="Calibri"/>
                <a:cs typeface="Calibri"/>
              </a:rPr>
              <a:t>f</a:t>
            </a:r>
            <a:r>
              <a:rPr sz="1800" b="1" i="1" spc="-5" dirty="0">
                <a:latin typeface="Calibri"/>
                <a:cs typeface="Calibri"/>
              </a:rPr>
              <a:t>ession</a:t>
            </a:r>
            <a:r>
              <a:rPr sz="1800" b="1" i="1" spc="-10" dirty="0">
                <a:latin typeface="Calibri"/>
                <a:cs typeface="Calibri"/>
              </a:rPr>
              <a:t>a</a:t>
            </a:r>
            <a:r>
              <a:rPr sz="1800" b="1" i="1" spc="-5" dirty="0">
                <a:latin typeface="Calibri"/>
                <a:cs typeface="Calibri"/>
              </a:rPr>
              <a:t>l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L</a:t>
            </a:r>
            <a:r>
              <a:rPr sz="1800" b="1" i="1" spc="-5" dirty="0">
                <a:latin typeface="Calibri"/>
                <a:cs typeface="Calibri"/>
              </a:rPr>
              <a:t>earnin</a:t>
            </a:r>
            <a:r>
              <a:rPr sz="1800" b="1" i="1" dirty="0">
                <a:latin typeface="Calibri"/>
                <a:cs typeface="Calibri"/>
              </a:rPr>
              <a:t>g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Se</a:t>
            </a:r>
            <a:r>
              <a:rPr sz="1800" b="1" i="1" spc="5" dirty="0">
                <a:latin typeface="Calibri"/>
                <a:cs typeface="Calibri"/>
              </a:rPr>
              <a:t>r</a:t>
            </a:r>
            <a:r>
              <a:rPr sz="1800" b="1" i="1" dirty="0">
                <a:latin typeface="Calibri"/>
                <a:cs typeface="Calibri"/>
              </a:rPr>
              <a:t>ies.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t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o-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elop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ect</a:t>
            </a:r>
            <a:r>
              <a:rPr sz="1800" spc="-15" dirty="0">
                <a:latin typeface="Calibri"/>
                <a:cs typeface="Calibri"/>
              </a:rPr>
              <a:t>iv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individual</a:t>
            </a:r>
            <a:r>
              <a:rPr sz="1800" spc="-2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ams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 </a:t>
            </a:r>
            <a:r>
              <a:rPr sz="1800" spc="-5" dirty="0">
                <a:latin typeface="Calibri"/>
                <a:cs typeface="Calibri"/>
              </a:rPr>
              <a:t>disa</a:t>
            </a:r>
            <a:r>
              <a:rPr sz="1800" spc="5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ili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a.m.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4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00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p.m</a:t>
            </a:r>
            <a:r>
              <a:rPr sz="1800" b="1" dirty="0">
                <a:latin typeface="Calibri"/>
                <a:cs typeface="Calibri"/>
              </a:rPr>
              <a:t>.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each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Times New Roman"/>
              <a:cs typeface="Times New Roman"/>
            </a:endParaRPr>
          </a:p>
          <a:p>
            <a:pPr marL="474345" indent="-231775">
              <a:lnSpc>
                <a:spcPct val="100000"/>
              </a:lnSpc>
              <a:buFont typeface="Arial"/>
              <a:buChar char="•"/>
              <a:tabLst>
                <a:tab pos="474980" algn="l"/>
              </a:tabLst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Augu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4-5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474980" algn="l"/>
              </a:tabLst>
            </a:pPr>
            <a:r>
              <a:rPr sz="1800" dirty="0">
                <a:latin typeface="Calibri"/>
                <a:cs typeface="Calibri"/>
              </a:rPr>
              <a:t>Bo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sier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Augu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Al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andr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a: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6-</a:t>
            </a:r>
            <a:r>
              <a:rPr sz="1800" spc="-5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-6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74980" algn="l"/>
              </a:tabLst>
            </a:pP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oe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Augu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1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12</a:t>
            </a:r>
            <a:endParaRPr sz="1800">
              <a:latin typeface="Calibri"/>
              <a:cs typeface="Calibri"/>
            </a:endParaRPr>
          </a:p>
          <a:p>
            <a:pPr marL="474345" indent="-23177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74980" algn="l"/>
              </a:tabLst>
            </a:pP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3-</a:t>
            </a:r>
            <a:r>
              <a:rPr sz="1800" spc="-10" dirty="0">
                <a:latin typeface="Calibri"/>
                <a:cs typeface="Calibri"/>
              </a:rPr>
              <a:t>14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21590">
              <a:lnSpc>
                <a:spcPct val="100000"/>
              </a:lnSpc>
              <a:tabLst>
                <a:tab pos="6461760" algn="l"/>
              </a:tabLst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lect 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s</a:t>
            </a:r>
            <a:r>
              <a:rPr sz="1800" spc="-5" dirty="0">
                <a:latin typeface="Calibri"/>
                <a:cs typeface="Calibri"/>
              </a:rPr>
              <a:t>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 </a:t>
            </a:r>
            <a:r>
              <a:rPr sz="1800" dirty="0">
                <a:latin typeface="Calibri"/>
                <a:cs typeface="Calibri"/>
              </a:rPr>
              <a:t>each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 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20" dirty="0">
                <a:latin typeface="Calibri"/>
                <a:cs typeface="Calibri"/>
              </a:rPr>
              <a:t> 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eg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Cou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whe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di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ec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th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nk:</a:t>
            </a:r>
            <a:r>
              <a:rPr sz="18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tp://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spc="-1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utio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whe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e.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om/ldoe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.a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?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4201. 	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44725">
              <a:lnSpc>
                <a:spcPct val="100000"/>
              </a:lnSpc>
            </a:pP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7112634" cy="1742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doe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this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20</a:t>
            </a:r>
            <a:r>
              <a:rPr sz="1800" spc="-1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5-</a:t>
            </a:r>
            <a:r>
              <a:rPr sz="1800" spc="-5" dirty="0">
                <a:latin typeface="Calibri"/>
                <a:cs typeface="Calibri"/>
              </a:rPr>
              <a:t>16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 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decision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made?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othe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  <a:p>
            <a:pPr marL="242570" marR="508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add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eded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implem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27432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145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2794380"/>
            <a:ext cx="5784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3093110"/>
            <a:ext cx="2501900" cy="145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400"/>
              </a:lnSpc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30480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1754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 marR="14890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3093110"/>
            <a:ext cx="250190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3393566"/>
            <a:ext cx="2397125" cy="1153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34290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2353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 marR="14890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3693795"/>
            <a:ext cx="1558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0194" y="3992498"/>
            <a:ext cx="2122805" cy="554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526" y="3215975"/>
            <a:ext cx="586232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2015-20</a:t>
            </a:r>
            <a:r>
              <a:rPr sz="3200" spc="-20" dirty="0">
                <a:solidFill>
                  <a:srgbClr val="FFFFFF"/>
                </a:solidFill>
                <a:latin typeface="Estrangelo Edessa"/>
                <a:cs typeface="Estrangelo Edessa"/>
              </a:rPr>
              <a:t>1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6</a:t>
            </a:r>
            <a:r>
              <a:rPr sz="3200" spc="-40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Accountabil</a:t>
            </a:r>
            <a:r>
              <a:rPr sz="3200" spc="-20" dirty="0">
                <a:solidFill>
                  <a:srgbClr val="FFFFFF"/>
                </a:solidFill>
                <a:latin typeface="Estrangelo Edessa"/>
                <a:cs typeface="Estrangelo Edessa"/>
              </a:rPr>
              <a:t>i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t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y 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O</a:t>
            </a:r>
            <a:r>
              <a:rPr sz="3200" spc="5" dirty="0">
                <a:solidFill>
                  <a:srgbClr val="FFFFFF"/>
                </a:solidFill>
                <a:latin typeface="Estrangelo Edessa"/>
                <a:cs typeface="Estrangelo Edessa"/>
              </a:rPr>
              <a:t>v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ervi</a:t>
            </a:r>
            <a:r>
              <a:rPr sz="3200" spc="-15" dirty="0">
                <a:solidFill>
                  <a:srgbClr val="FFFFFF"/>
                </a:solidFill>
                <a:latin typeface="Estrangelo Edessa"/>
                <a:cs typeface="Estrangelo Edessa"/>
              </a:rPr>
              <a:t>e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w</a:t>
            </a:r>
            <a:endParaRPr sz="3200"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605790">
              <a:lnSpc>
                <a:spcPct val="100000"/>
              </a:lnSpc>
            </a:pPr>
            <a:r>
              <a:rPr dirty="0"/>
              <a:t>K-8</a:t>
            </a:r>
            <a:r>
              <a:rPr spc="-15" dirty="0"/>
              <a:t> </a:t>
            </a:r>
            <a:r>
              <a:rPr dirty="0"/>
              <a:t>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3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370583"/>
            <a:ext cx="8180705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20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st</a:t>
            </a:r>
            <a:r>
              <a:rPr sz="1800" b="1" dirty="0">
                <a:latin typeface="Calibri"/>
                <a:cs typeface="Calibri"/>
              </a:rPr>
              <a:t>em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view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-7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ud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opout</a:t>
            </a:r>
            <a:r>
              <a:rPr sz="1800" spc="-35" dirty="0">
                <a:latin typeface="Calibri"/>
                <a:cs typeface="Calibri"/>
              </a:rPr>
              <a:t>/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917947"/>
            <a:ext cx="3007360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sou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ce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K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8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Sh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08050" y="2736850"/>
          <a:ext cx="7543800" cy="1904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5410200"/>
              </a:tblGrid>
              <a:tr h="364109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figu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orman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612393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K-7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(Ele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ary)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100%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 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927862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K-8, 7-8 (Mi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dle)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95%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+ 5%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(d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opout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 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605790">
              <a:lnSpc>
                <a:spcPct val="100000"/>
              </a:lnSpc>
            </a:pPr>
            <a:r>
              <a:rPr dirty="0"/>
              <a:t>K-8</a:t>
            </a:r>
            <a:r>
              <a:rPr spc="-15" dirty="0"/>
              <a:t> </a:t>
            </a:r>
            <a:r>
              <a:rPr dirty="0"/>
              <a:t>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3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4358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370583"/>
            <a:ext cx="8180705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20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st</a:t>
            </a:r>
            <a:r>
              <a:rPr sz="1800" b="1" dirty="0">
                <a:latin typeface="Calibri"/>
                <a:cs typeface="Calibri"/>
              </a:rPr>
              <a:t>em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view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-7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ud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opout</a:t>
            </a:r>
            <a:r>
              <a:rPr sz="1800" spc="-35" dirty="0">
                <a:latin typeface="Calibri"/>
                <a:cs typeface="Calibri"/>
              </a:rPr>
              <a:t>/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5817361"/>
            <a:ext cx="8063230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*No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anges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20</a:t>
            </a:r>
            <a:r>
              <a:rPr sz="1800" spc="-1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4-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2012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2013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type.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79650" y="2584450"/>
          <a:ext cx="4267200" cy="2975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209800"/>
              </a:tblGrid>
              <a:tr h="433704">
                <a:tc>
                  <a:txBody>
                    <a:bodyPr/>
                    <a:lstStyle/>
                    <a:p>
                      <a:pPr marL="429259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G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SPS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Ran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43357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46863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100.0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150.0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337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5848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85.0 – 99.9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58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5848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70.0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84.9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58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5848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50.0 – 69.9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5841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58293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50.0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spc="5" dirty="0"/>
              <a:t>K</a:t>
            </a:r>
            <a:r>
              <a:rPr dirty="0"/>
              <a:t>-8</a:t>
            </a:r>
            <a:r>
              <a:rPr spc="-15" dirty="0"/>
              <a:t> </a:t>
            </a:r>
            <a:r>
              <a:rPr dirty="0"/>
              <a:t>Scho</a:t>
            </a:r>
            <a:r>
              <a:rPr spc="5" dirty="0"/>
              <a:t>o</a:t>
            </a:r>
            <a:r>
              <a:rPr dirty="0"/>
              <a:t>l SPS:</a:t>
            </a:r>
            <a:r>
              <a:rPr spc="-35" dirty="0"/>
              <a:t> </a:t>
            </a:r>
            <a:r>
              <a:rPr dirty="0"/>
              <a:t>Asse</a:t>
            </a:r>
            <a:r>
              <a:rPr spc="-20" dirty="0"/>
              <a:t>s</a:t>
            </a:r>
            <a:r>
              <a:rPr spc="-5" dirty="0"/>
              <a:t>sme</a:t>
            </a:r>
            <a:r>
              <a:rPr spc="-15" dirty="0"/>
              <a:t>n</a:t>
            </a:r>
            <a:r>
              <a:rPr spc="-5" dirty="0"/>
              <a:t>ts</a:t>
            </a:r>
          </a:p>
          <a:p>
            <a:pPr marL="0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1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5" dirty="0"/>
              <a:t> </a:t>
            </a:r>
            <a:r>
              <a:rPr sz="2500" spc="-5" dirty="0"/>
              <a:t>3)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6644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94383"/>
            <a:ext cx="8351520" cy="1702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rp</a:t>
            </a:r>
            <a:r>
              <a:rPr sz="1800" b="1" dirty="0">
                <a:latin typeface="Calibri"/>
                <a:cs typeface="Calibri"/>
              </a:rPr>
              <a:t>ose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s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tudies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ther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each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ained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kn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ski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flec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j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8450" y="3044063"/>
          <a:ext cx="8458200" cy="2407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3305"/>
                <a:gridCol w="2313432"/>
                <a:gridCol w="1807337"/>
                <a:gridCol w="2024126"/>
              </a:tblGrid>
              <a:tr h="579119">
                <a:tc>
                  <a:txBody>
                    <a:bodyPr/>
                    <a:lstStyle/>
                    <a:p>
                      <a:pPr marL="31496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eme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els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7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b="1" i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AP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eme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LAA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eme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19075" indent="2540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Assessme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x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74549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eds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150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----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125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45910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Basic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cie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441959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10515" marR="302895" indent="-190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oach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ng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Basic/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(Non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cie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527685" marR="180975" indent="-339090">
                        <a:lnSpc>
                          <a:spcPct val="100000"/>
                        </a:lnSpc>
                      </a:pPr>
                      <a:r>
                        <a:rPr sz="1600" spc="-8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ow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ds 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8234"/>
            <a:ext cx="723900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sz="2500" spc="-5" dirty="0"/>
              <a:t>K-8 S</a:t>
            </a:r>
            <a:r>
              <a:rPr sz="2500" spc="-15" dirty="0"/>
              <a:t>c</a:t>
            </a:r>
            <a:r>
              <a:rPr sz="2500" spc="-5" dirty="0"/>
              <a:t>hool</a:t>
            </a:r>
            <a:r>
              <a:rPr sz="2500" spc="5" dirty="0"/>
              <a:t> </a:t>
            </a:r>
            <a:r>
              <a:rPr sz="2500" spc="-5" dirty="0"/>
              <a:t>SPS:</a:t>
            </a:r>
            <a:endParaRPr sz="2500" dirty="0"/>
          </a:p>
          <a:p>
            <a:pPr algn="ctr">
              <a:lnSpc>
                <a:spcPct val="100000"/>
              </a:lnSpc>
            </a:pPr>
            <a:r>
              <a:rPr sz="2500" spc="-5" dirty="0"/>
              <a:t>Dropout/Cr</a:t>
            </a:r>
            <a:r>
              <a:rPr sz="2500" spc="-20" dirty="0"/>
              <a:t>e</a:t>
            </a:r>
            <a:r>
              <a:rPr sz="2500" spc="-5" dirty="0"/>
              <a:t>dit</a:t>
            </a:r>
            <a:r>
              <a:rPr sz="2500" spc="5" dirty="0"/>
              <a:t> </a:t>
            </a:r>
            <a:r>
              <a:rPr sz="2500" spc="-5" dirty="0"/>
              <a:t>A</a:t>
            </a:r>
            <a:r>
              <a:rPr sz="2500" spc="-15" dirty="0"/>
              <a:t>c</a:t>
            </a:r>
            <a:r>
              <a:rPr sz="2500" spc="-5" dirty="0"/>
              <a:t>cu</a:t>
            </a:r>
            <a:r>
              <a:rPr sz="2500" spc="-15" dirty="0"/>
              <a:t>m</a:t>
            </a:r>
            <a:r>
              <a:rPr sz="2500" spc="-5" dirty="0"/>
              <a:t>ulation</a:t>
            </a:r>
            <a:r>
              <a:rPr sz="2500" spc="35" dirty="0"/>
              <a:t> </a:t>
            </a:r>
            <a:r>
              <a:rPr sz="2500" spc="-5" dirty="0"/>
              <a:t>Index (DCAI)</a:t>
            </a:r>
            <a:endParaRPr sz="25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3596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400" y="990600"/>
            <a:ext cx="5150485" cy="51993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25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(Slide 2 </a:t>
            </a:r>
            <a:r>
              <a:rPr sz="2500" spc="-10" dirty="0">
                <a:solidFill>
                  <a:srgbClr val="FFFFFF"/>
                </a:solidFill>
                <a:latin typeface="Estrangelo Edessa"/>
                <a:cs typeface="Estrangelo Edessa"/>
              </a:rPr>
              <a:t>o</a:t>
            </a:r>
            <a:r>
              <a:rPr sz="25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f</a:t>
            </a:r>
            <a:r>
              <a:rPr sz="2500" spc="-10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2500" spc="-5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3)</a:t>
            </a:r>
            <a:endParaRPr sz="2500" dirty="0" smtClean="0">
              <a:latin typeface="Estrangelo Edessa"/>
              <a:cs typeface="Estrangelo Edessa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1800" b="1" spc="-10" dirty="0" smtClean="0">
                <a:latin typeface="Calibri"/>
                <a:cs typeface="Calibri"/>
              </a:rPr>
              <a:t>P</a:t>
            </a:r>
            <a:r>
              <a:rPr sz="1800" b="1" dirty="0" smtClean="0">
                <a:latin typeface="Calibri"/>
                <a:cs typeface="Calibri"/>
              </a:rPr>
              <a:t>u</a:t>
            </a:r>
            <a:r>
              <a:rPr sz="1800" b="1" spc="-10" dirty="0" smtClean="0">
                <a:latin typeface="Calibri"/>
                <a:cs typeface="Calibri"/>
              </a:rPr>
              <a:t>rp</a:t>
            </a:r>
            <a:r>
              <a:rPr sz="1800" b="1" dirty="0" smtClean="0">
                <a:latin typeface="Calibri"/>
                <a:cs typeface="Calibri"/>
              </a:rPr>
              <a:t>ose</a:t>
            </a:r>
            <a:endParaRPr sz="1800" dirty="0" smtClean="0">
              <a:latin typeface="Calibri"/>
              <a:cs typeface="Calibri"/>
            </a:endParaRPr>
          </a:p>
          <a:p>
            <a:pPr marL="12700" marR="150495" algn="just">
              <a:lnSpc>
                <a:spcPct val="100000"/>
              </a:lnSpc>
              <a:spcBef>
                <a:spcPts val="200"/>
              </a:spcBef>
            </a:pPr>
            <a:r>
              <a:rPr sz="1800" spc="-5" dirty="0" smtClean="0">
                <a:latin typeface="Calibri"/>
                <a:cs typeface="Calibri"/>
              </a:rPr>
              <a:t>Thi</a:t>
            </a:r>
            <a:r>
              <a:rPr sz="1800" dirty="0" smtClean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eas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uc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high 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ell as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Carn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gie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middle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 dirty="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DCA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8.</a:t>
            </a:r>
          </a:p>
          <a:p>
            <a:pPr marL="242570" marR="106045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based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mb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Carne</a:t>
            </a:r>
            <a:r>
              <a:rPr sz="1800" spc="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earne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end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ing 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5" dirty="0">
                <a:latin typeface="Calibri"/>
                <a:cs typeface="Calibri"/>
              </a:rPr>
              <a:t>/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tus</a:t>
            </a:r>
            <a:r>
              <a:rPr sz="1800" dirty="0" smtClean="0">
                <a:latin typeface="Calibri"/>
                <a:cs typeface="Calibri"/>
              </a:rPr>
              <a:t>.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olic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Flags</a:t>
            </a:r>
            <a:endParaRPr sz="1800" dirty="0">
              <a:latin typeface="Calibri"/>
              <a:cs typeface="Calibri"/>
            </a:endParaRPr>
          </a:p>
          <a:p>
            <a:pPr marL="242570" marR="22987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spc="-3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DCAI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mic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9</a:t>
            </a:r>
            <a:r>
              <a:rPr sz="1800" spc="7" baseline="25462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whe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-10" dirty="0">
                <a:latin typeface="Calibri"/>
                <a:cs typeface="Calibri"/>
              </a:rPr>
              <a:t>)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Carnegi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edi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 dirty="0">
              <a:latin typeface="Calibri"/>
              <a:cs typeface="Calibri"/>
            </a:endParaRPr>
          </a:p>
          <a:p>
            <a:pPr marL="242570" marR="13716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Calibri"/>
                <a:cs typeface="Calibri"/>
              </a:rPr>
              <a:t>Stud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ans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err</a:t>
            </a:r>
            <a:r>
              <a:rPr sz="1800" spc="-2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gible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ea</a:t>
            </a:r>
            <a:r>
              <a:rPr sz="1800" dirty="0">
                <a:latin typeface="Calibri"/>
                <a:cs typeface="Calibri"/>
              </a:rPr>
              <a:t>rn</a:t>
            </a:r>
            <a:r>
              <a:rPr sz="1800" spc="-5" dirty="0">
                <a:latin typeface="Calibri"/>
                <a:cs typeface="Calibri"/>
              </a:rPr>
              <a:t> 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CAI.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03850" y="1289050"/>
          <a:ext cx="3505200" cy="516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1752600"/>
              </a:tblGrid>
              <a:tr h="640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Carn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gi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Cou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its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I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oints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Stud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4859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8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59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859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60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859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5902">
                <a:tc>
                  <a:txBody>
                    <a:bodyPr/>
                    <a:lstStyle/>
                    <a:p>
                      <a:pPr marL="48704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640130">
                <a:tc>
                  <a:txBody>
                    <a:bodyPr/>
                    <a:lstStyle/>
                    <a:p>
                      <a:pPr marL="223520" marR="215900" indent="14478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22" baseline="25462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aseline="25462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172" baseline="2546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7" baseline="25462" dirty="0">
                          <a:latin typeface="Calibri"/>
                          <a:cs typeface="Calibri"/>
                        </a:rPr>
                        <a:t>th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tude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5952">
                <a:tc>
                  <a:txBody>
                    <a:bodyPr/>
                    <a:lstStyle/>
                    <a:p>
                      <a:pPr marL="48260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opout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K-8</a:t>
            </a:r>
            <a:r>
              <a:rPr spc="-15" dirty="0"/>
              <a:t> </a:t>
            </a:r>
            <a:r>
              <a:rPr dirty="0"/>
              <a:t>Scho</a:t>
            </a:r>
            <a:r>
              <a:rPr spc="5" dirty="0"/>
              <a:t>o</a:t>
            </a:r>
            <a:r>
              <a:rPr dirty="0"/>
              <a:t>l SPS:</a:t>
            </a:r>
            <a:r>
              <a:rPr spc="-35" dirty="0"/>
              <a:t> </a:t>
            </a:r>
            <a:r>
              <a:rPr spc="-5" dirty="0"/>
              <a:t>Progres</a:t>
            </a:r>
            <a:r>
              <a:rPr dirty="0"/>
              <a:t>s</a:t>
            </a:r>
            <a:r>
              <a:rPr spc="-10" dirty="0"/>
              <a:t> </a:t>
            </a:r>
            <a:r>
              <a:rPr spc="-5" dirty="0"/>
              <a:t>Points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</a:t>
            </a:r>
            <a:r>
              <a:rPr sz="2500" spc="-10" dirty="0"/>
              <a:t>Slid</a:t>
            </a:r>
            <a:r>
              <a:rPr sz="2500" spc="-5" dirty="0"/>
              <a:t>e</a:t>
            </a:r>
            <a:r>
              <a:rPr sz="2500" dirty="0"/>
              <a:t> </a:t>
            </a:r>
            <a:r>
              <a:rPr sz="2500" spc="-5" dirty="0"/>
              <a:t>3</a:t>
            </a:r>
            <a:r>
              <a:rPr sz="2500" dirty="0"/>
              <a:t>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3</a:t>
            </a:r>
            <a:r>
              <a:rPr sz="2500" spc="-5" dirty="0"/>
              <a:t>)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62787" y="1218183"/>
            <a:ext cx="7923530" cy="829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og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oints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arn</a:t>
            </a:r>
            <a:r>
              <a:rPr sz="1800" spc="-5" dirty="0">
                <a:latin typeface="Calibri"/>
                <a:cs typeface="Calibri"/>
              </a:rPr>
              <a:t> 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10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ofi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xpec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 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fine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K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-8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Shee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9847" y="4835652"/>
            <a:ext cx="3026664" cy="1118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4232" y="5093208"/>
            <a:ext cx="3017520" cy="658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5593" y="4859020"/>
            <a:ext cx="2934970" cy="1026794"/>
          </a:xfrm>
          <a:custGeom>
            <a:avLst/>
            <a:gdLst/>
            <a:ahLst/>
            <a:cxnLst/>
            <a:rect l="l" t="t" r="r" b="b"/>
            <a:pathLst>
              <a:path w="2934970" h="1026795">
                <a:moveTo>
                  <a:pt x="2832201" y="0"/>
                </a:moveTo>
                <a:lnTo>
                  <a:pt x="96313" y="191"/>
                </a:lnTo>
                <a:lnTo>
                  <a:pt x="55473" y="11455"/>
                </a:lnTo>
                <a:lnTo>
                  <a:pt x="23439" y="37350"/>
                </a:lnTo>
                <a:lnTo>
                  <a:pt x="4033" y="74045"/>
                </a:lnTo>
                <a:lnTo>
                  <a:pt x="0" y="102615"/>
                </a:lnTo>
                <a:lnTo>
                  <a:pt x="191" y="929881"/>
                </a:lnTo>
                <a:lnTo>
                  <a:pt x="11453" y="970717"/>
                </a:lnTo>
                <a:lnTo>
                  <a:pt x="37345" y="1002748"/>
                </a:lnTo>
                <a:lnTo>
                  <a:pt x="74045" y="1022152"/>
                </a:lnTo>
                <a:lnTo>
                  <a:pt x="102628" y="1026185"/>
                </a:lnTo>
                <a:lnTo>
                  <a:pt x="2838512" y="1025994"/>
                </a:lnTo>
                <a:lnTo>
                  <a:pt x="2879336" y="1014734"/>
                </a:lnTo>
                <a:lnTo>
                  <a:pt x="2911371" y="988842"/>
                </a:lnTo>
                <a:lnTo>
                  <a:pt x="2930782" y="952141"/>
                </a:lnTo>
                <a:lnTo>
                  <a:pt x="2934817" y="923556"/>
                </a:lnTo>
                <a:lnTo>
                  <a:pt x="2934626" y="96314"/>
                </a:lnTo>
                <a:lnTo>
                  <a:pt x="2923365" y="55486"/>
                </a:lnTo>
                <a:lnTo>
                  <a:pt x="2897469" y="23449"/>
                </a:lnTo>
                <a:lnTo>
                  <a:pt x="2860773" y="4035"/>
                </a:lnTo>
                <a:lnTo>
                  <a:pt x="2832201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5593" y="4859020"/>
            <a:ext cx="2934970" cy="1026794"/>
          </a:xfrm>
          <a:custGeom>
            <a:avLst/>
            <a:gdLst/>
            <a:ahLst/>
            <a:cxnLst/>
            <a:rect l="l" t="t" r="r" b="b"/>
            <a:pathLst>
              <a:path w="2934970" h="1026795">
                <a:moveTo>
                  <a:pt x="0" y="102615"/>
                </a:moveTo>
                <a:lnTo>
                  <a:pt x="8862" y="60850"/>
                </a:lnTo>
                <a:lnTo>
                  <a:pt x="32903" y="27329"/>
                </a:lnTo>
                <a:lnTo>
                  <a:pt x="68297" y="5885"/>
                </a:lnTo>
                <a:lnTo>
                  <a:pt x="2832201" y="0"/>
                </a:lnTo>
                <a:lnTo>
                  <a:pt x="2846803" y="1032"/>
                </a:lnTo>
                <a:lnTo>
                  <a:pt x="2886248" y="15386"/>
                </a:lnTo>
                <a:lnTo>
                  <a:pt x="2916170" y="43641"/>
                </a:lnTo>
                <a:lnTo>
                  <a:pt x="2932735" y="81965"/>
                </a:lnTo>
                <a:lnTo>
                  <a:pt x="2934817" y="923556"/>
                </a:lnTo>
                <a:lnTo>
                  <a:pt x="2933785" y="938166"/>
                </a:lnTo>
                <a:lnTo>
                  <a:pt x="2919433" y="977621"/>
                </a:lnTo>
                <a:lnTo>
                  <a:pt x="2891180" y="1007541"/>
                </a:lnTo>
                <a:lnTo>
                  <a:pt x="2852860" y="1024102"/>
                </a:lnTo>
                <a:lnTo>
                  <a:pt x="102628" y="1026185"/>
                </a:lnTo>
                <a:lnTo>
                  <a:pt x="88019" y="1025153"/>
                </a:lnTo>
                <a:lnTo>
                  <a:pt x="48567" y="1010808"/>
                </a:lnTo>
                <a:lnTo>
                  <a:pt x="18647" y="982561"/>
                </a:lnTo>
                <a:lnTo>
                  <a:pt x="2084" y="944236"/>
                </a:lnTo>
                <a:lnTo>
                  <a:pt x="0" y="10261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50410" y="4782058"/>
            <a:ext cx="821055" cy="590550"/>
          </a:xfrm>
          <a:custGeom>
            <a:avLst/>
            <a:gdLst/>
            <a:ahLst/>
            <a:cxnLst/>
            <a:rect l="l" t="t" r="r" b="b"/>
            <a:pathLst>
              <a:path w="821054" h="590550">
                <a:moveTo>
                  <a:pt x="0" y="590042"/>
                </a:moveTo>
                <a:lnTo>
                  <a:pt x="820927" y="0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24984" y="4245864"/>
            <a:ext cx="3172967" cy="1118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59452" y="4274820"/>
            <a:ext cx="3098292" cy="1114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71339" y="4268978"/>
            <a:ext cx="3081020" cy="1026160"/>
          </a:xfrm>
          <a:custGeom>
            <a:avLst/>
            <a:gdLst/>
            <a:ahLst/>
            <a:cxnLst/>
            <a:rect l="l" t="t" r="r" b="b"/>
            <a:pathLst>
              <a:path w="3081020" h="1026160">
                <a:moveTo>
                  <a:pt x="2978277" y="0"/>
                </a:moveTo>
                <a:lnTo>
                  <a:pt x="96314" y="190"/>
                </a:lnTo>
                <a:lnTo>
                  <a:pt x="55486" y="11427"/>
                </a:lnTo>
                <a:lnTo>
                  <a:pt x="23449" y="37294"/>
                </a:lnTo>
                <a:lnTo>
                  <a:pt x="4035" y="73998"/>
                </a:lnTo>
                <a:lnTo>
                  <a:pt x="0" y="102616"/>
                </a:lnTo>
                <a:lnTo>
                  <a:pt x="190" y="929845"/>
                </a:lnTo>
                <a:lnTo>
                  <a:pt x="11451" y="970673"/>
                </a:lnTo>
                <a:lnTo>
                  <a:pt x="37347" y="1002710"/>
                </a:lnTo>
                <a:lnTo>
                  <a:pt x="74044" y="1022124"/>
                </a:lnTo>
                <a:lnTo>
                  <a:pt x="102615" y="1026160"/>
                </a:lnTo>
                <a:lnTo>
                  <a:pt x="2984578" y="1025969"/>
                </a:lnTo>
                <a:lnTo>
                  <a:pt x="3025406" y="1014708"/>
                </a:lnTo>
                <a:lnTo>
                  <a:pt x="3057443" y="988812"/>
                </a:lnTo>
                <a:lnTo>
                  <a:pt x="3076857" y="952115"/>
                </a:lnTo>
                <a:lnTo>
                  <a:pt x="3080892" y="923544"/>
                </a:lnTo>
                <a:lnTo>
                  <a:pt x="3080702" y="96301"/>
                </a:lnTo>
                <a:lnTo>
                  <a:pt x="3069441" y="55430"/>
                </a:lnTo>
                <a:lnTo>
                  <a:pt x="3043545" y="23408"/>
                </a:lnTo>
                <a:lnTo>
                  <a:pt x="3006848" y="4026"/>
                </a:lnTo>
                <a:lnTo>
                  <a:pt x="2978277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71339" y="4268978"/>
            <a:ext cx="3081020" cy="1026160"/>
          </a:xfrm>
          <a:custGeom>
            <a:avLst/>
            <a:gdLst/>
            <a:ahLst/>
            <a:cxnLst/>
            <a:rect l="l" t="t" r="r" b="b"/>
            <a:pathLst>
              <a:path w="3081020" h="1026160">
                <a:moveTo>
                  <a:pt x="0" y="102616"/>
                </a:moveTo>
                <a:lnTo>
                  <a:pt x="8867" y="60794"/>
                </a:lnTo>
                <a:lnTo>
                  <a:pt x="32915" y="27281"/>
                </a:lnTo>
                <a:lnTo>
                  <a:pt x="68308" y="5869"/>
                </a:lnTo>
                <a:lnTo>
                  <a:pt x="2978277" y="0"/>
                </a:lnTo>
                <a:lnTo>
                  <a:pt x="2992879" y="1029"/>
                </a:lnTo>
                <a:lnTo>
                  <a:pt x="3032323" y="15355"/>
                </a:lnTo>
                <a:lnTo>
                  <a:pt x="3062245" y="43586"/>
                </a:lnTo>
                <a:lnTo>
                  <a:pt x="3078811" y="81929"/>
                </a:lnTo>
                <a:lnTo>
                  <a:pt x="3080892" y="923544"/>
                </a:lnTo>
                <a:lnTo>
                  <a:pt x="3079860" y="938146"/>
                </a:lnTo>
                <a:lnTo>
                  <a:pt x="3065506" y="977590"/>
                </a:lnTo>
                <a:lnTo>
                  <a:pt x="3037251" y="1007512"/>
                </a:lnTo>
                <a:lnTo>
                  <a:pt x="2998927" y="1024078"/>
                </a:lnTo>
                <a:lnTo>
                  <a:pt x="102615" y="1026160"/>
                </a:lnTo>
                <a:lnTo>
                  <a:pt x="88013" y="1025127"/>
                </a:lnTo>
                <a:lnTo>
                  <a:pt x="48569" y="1010773"/>
                </a:lnTo>
                <a:lnTo>
                  <a:pt x="18647" y="982518"/>
                </a:lnTo>
                <a:lnTo>
                  <a:pt x="2081" y="944194"/>
                </a:lnTo>
                <a:lnTo>
                  <a:pt x="0" y="102616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50410" y="5372100"/>
            <a:ext cx="821055" cy="590550"/>
          </a:xfrm>
          <a:custGeom>
            <a:avLst/>
            <a:gdLst/>
            <a:ahLst/>
            <a:cxnLst/>
            <a:rect l="l" t="t" r="r" b="b"/>
            <a:pathLst>
              <a:path w="821054" h="590550">
                <a:moveTo>
                  <a:pt x="0" y="0"/>
                </a:moveTo>
                <a:lnTo>
                  <a:pt x="820927" y="5900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24984" y="5426964"/>
            <a:ext cx="3172967" cy="1117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59452" y="5454396"/>
            <a:ext cx="3279648" cy="11140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71339" y="5449061"/>
            <a:ext cx="3081020" cy="1026794"/>
          </a:xfrm>
          <a:custGeom>
            <a:avLst/>
            <a:gdLst/>
            <a:ahLst/>
            <a:cxnLst/>
            <a:rect l="l" t="t" r="r" b="b"/>
            <a:pathLst>
              <a:path w="3081020" h="1026795">
                <a:moveTo>
                  <a:pt x="2978277" y="0"/>
                </a:moveTo>
                <a:lnTo>
                  <a:pt x="96314" y="190"/>
                </a:lnTo>
                <a:lnTo>
                  <a:pt x="55486" y="11451"/>
                </a:lnTo>
                <a:lnTo>
                  <a:pt x="23449" y="37347"/>
                </a:lnTo>
                <a:lnTo>
                  <a:pt x="4035" y="74044"/>
                </a:lnTo>
                <a:lnTo>
                  <a:pt x="0" y="102615"/>
                </a:lnTo>
                <a:lnTo>
                  <a:pt x="190" y="929898"/>
                </a:lnTo>
                <a:lnTo>
                  <a:pt x="11451" y="970735"/>
                </a:lnTo>
                <a:lnTo>
                  <a:pt x="37347" y="1002769"/>
                </a:lnTo>
                <a:lnTo>
                  <a:pt x="74044" y="1022176"/>
                </a:lnTo>
                <a:lnTo>
                  <a:pt x="102615" y="1026210"/>
                </a:lnTo>
                <a:lnTo>
                  <a:pt x="2984578" y="1026020"/>
                </a:lnTo>
                <a:lnTo>
                  <a:pt x="3025406" y="1014763"/>
                </a:lnTo>
                <a:lnTo>
                  <a:pt x="3057443" y="988873"/>
                </a:lnTo>
                <a:lnTo>
                  <a:pt x="3076857" y="952175"/>
                </a:lnTo>
                <a:lnTo>
                  <a:pt x="3080892" y="923594"/>
                </a:lnTo>
                <a:lnTo>
                  <a:pt x="3080702" y="96314"/>
                </a:lnTo>
                <a:lnTo>
                  <a:pt x="3069441" y="55486"/>
                </a:lnTo>
                <a:lnTo>
                  <a:pt x="3043545" y="23449"/>
                </a:lnTo>
                <a:lnTo>
                  <a:pt x="3006848" y="4035"/>
                </a:lnTo>
                <a:lnTo>
                  <a:pt x="2978277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71339" y="5449061"/>
            <a:ext cx="3081020" cy="1026794"/>
          </a:xfrm>
          <a:custGeom>
            <a:avLst/>
            <a:gdLst/>
            <a:ahLst/>
            <a:cxnLst/>
            <a:rect l="l" t="t" r="r" b="b"/>
            <a:pathLst>
              <a:path w="3081020" h="1026795">
                <a:moveTo>
                  <a:pt x="0" y="102615"/>
                </a:moveTo>
                <a:lnTo>
                  <a:pt x="8867" y="60848"/>
                </a:lnTo>
                <a:lnTo>
                  <a:pt x="32915" y="27326"/>
                </a:lnTo>
                <a:lnTo>
                  <a:pt x="68308" y="5882"/>
                </a:lnTo>
                <a:lnTo>
                  <a:pt x="2978277" y="0"/>
                </a:lnTo>
                <a:lnTo>
                  <a:pt x="2992879" y="1032"/>
                </a:lnTo>
                <a:lnTo>
                  <a:pt x="3032323" y="15386"/>
                </a:lnTo>
                <a:lnTo>
                  <a:pt x="3062245" y="43641"/>
                </a:lnTo>
                <a:lnTo>
                  <a:pt x="3078811" y="81965"/>
                </a:lnTo>
                <a:lnTo>
                  <a:pt x="3080892" y="923594"/>
                </a:lnTo>
                <a:lnTo>
                  <a:pt x="3079860" y="938202"/>
                </a:lnTo>
                <a:lnTo>
                  <a:pt x="3065506" y="977653"/>
                </a:lnTo>
                <a:lnTo>
                  <a:pt x="3037251" y="1007570"/>
                </a:lnTo>
                <a:lnTo>
                  <a:pt x="2998927" y="1024130"/>
                </a:lnTo>
                <a:lnTo>
                  <a:pt x="102615" y="1026210"/>
                </a:lnTo>
                <a:lnTo>
                  <a:pt x="88013" y="1025178"/>
                </a:lnTo>
                <a:lnTo>
                  <a:pt x="48569" y="1010830"/>
                </a:lnTo>
                <a:lnTo>
                  <a:pt x="18647" y="982580"/>
                </a:lnTo>
                <a:lnTo>
                  <a:pt x="2081" y="944252"/>
                </a:lnTo>
                <a:lnTo>
                  <a:pt x="0" y="10261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2787" y="4371746"/>
            <a:ext cx="7400925" cy="203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3285">
              <a:lnSpc>
                <a:spcPts val="1440"/>
              </a:lnSpc>
            </a:pP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u</a:t>
            </a:r>
            <a:r>
              <a:rPr sz="1400" b="1" spc="5" dirty="0">
                <a:latin typeface="Calibri"/>
                <a:cs typeface="Calibri"/>
              </a:rPr>
              <a:t>r</a:t>
            </a:r>
            <a:r>
              <a:rPr sz="1400" b="1" spc="-5" dirty="0">
                <a:latin typeface="Calibri"/>
                <a:cs typeface="Calibri"/>
              </a:rPr>
              <a:t>ren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5" dirty="0">
                <a:latin typeface="Calibri"/>
                <a:cs typeface="Calibri"/>
              </a:rPr>
              <a:t>Y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spc="5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r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10" dirty="0">
                <a:latin typeface="Calibri"/>
                <a:cs typeface="Calibri"/>
              </a:rPr>
              <a:t>0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-35" dirty="0">
                <a:latin typeface="Calibri"/>
                <a:cs typeface="Calibri"/>
              </a:rPr>
              <a:t>5</a:t>
            </a:r>
            <a:r>
              <a:rPr sz="1400" b="1" dirty="0">
                <a:latin typeface="Calibri"/>
                <a:cs typeface="Calibri"/>
              </a:rPr>
              <a:t>-1</a:t>
            </a:r>
            <a:r>
              <a:rPr sz="1400" b="1" spc="-10" dirty="0">
                <a:latin typeface="Calibri"/>
                <a:cs typeface="Calibri"/>
              </a:rPr>
              <a:t>6)</a:t>
            </a:r>
            <a:r>
              <a:rPr sz="1400" b="1" dirty="0">
                <a:latin typeface="Calibri"/>
                <a:cs typeface="Calibri"/>
              </a:rPr>
              <a:t>: 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</a:t>
            </a:r>
            <a:r>
              <a:rPr sz="1400" b="1" spc="-1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oficie</a:t>
            </a:r>
            <a:r>
              <a:rPr sz="1400" b="1" spc="-10" dirty="0">
                <a:latin typeface="Calibri"/>
                <a:cs typeface="Calibri"/>
              </a:rPr>
              <a:t>n</a:t>
            </a:r>
            <a:r>
              <a:rPr sz="1400" b="1" dirty="0">
                <a:latin typeface="Calibri"/>
                <a:cs typeface="Calibri"/>
              </a:rPr>
              <a:t>t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</a:pPr>
            <a:r>
              <a:rPr sz="1800" b="1" spc="-5" dirty="0">
                <a:latin typeface="Calibri"/>
                <a:cs typeface="Calibri"/>
              </a:rPr>
              <a:t>Eligib</a:t>
            </a:r>
            <a:r>
              <a:rPr sz="1800" b="1" dirty="0">
                <a:latin typeface="Calibri"/>
                <a:cs typeface="Calibri"/>
              </a:rPr>
              <a:t>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Stu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ts:</a:t>
            </a:r>
            <a:endParaRPr sz="1800">
              <a:latin typeface="Calibri"/>
              <a:cs typeface="Calibri"/>
            </a:endParaRPr>
          </a:p>
          <a:p>
            <a:pPr marL="4448175" marR="782320">
              <a:lnSpc>
                <a:spcPct val="101400"/>
              </a:lnSpc>
              <a:spcBef>
                <a:spcPts val="40"/>
              </a:spcBef>
            </a:pPr>
            <a:r>
              <a:rPr sz="1400" dirty="0">
                <a:latin typeface="Calibri"/>
                <a:cs typeface="Calibri"/>
              </a:rPr>
              <a:t>Assessme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n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spc="-2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ts:  </a:t>
            </a:r>
            <a:r>
              <a:rPr sz="1400" spc="-5" dirty="0">
                <a:latin typeface="Calibri"/>
                <a:cs typeface="Calibri"/>
              </a:rPr>
              <a:t>Y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 P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g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ess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ts: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Y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  <a:p>
            <a:pPr marL="781685">
              <a:lnSpc>
                <a:spcPts val="1315"/>
              </a:lnSpc>
            </a:pPr>
            <a:r>
              <a:rPr sz="1400" b="1" spc="-5" dirty="0">
                <a:latin typeface="Calibri"/>
                <a:cs typeface="Calibri"/>
              </a:rPr>
              <a:t>Pr</a:t>
            </a:r>
            <a:r>
              <a:rPr sz="1400" b="1" dirty="0">
                <a:latin typeface="Calibri"/>
                <a:cs typeface="Calibri"/>
              </a:rPr>
              <a:t>ior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10" dirty="0">
                <a:latin typeface="Calibri"/>
                <a:cs typeface="Calibri"/>
              </a:rPr>
              <a:t>Y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ar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10" dirty="0">
                <a:latin typeface="Calibri"/>
                <a:cs typeface="Calibri"/>
              </a:rPr>
              <a:t>0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-5" dirty="0">
                <a:latin typeface="Calibri"/>
                <a:cs typeface="Calibri"/>
              </a:rPr>
              <a:t>4</a:t>
            </a:r>
            <a:r>
              <a:rPr sz="1400" b="1" dirty="0">
                <a:latin typeface="Calibri"/>
                <a:cs typeface="Calibri"/>
              </a:rPr>
              <a:t>-1</a:t>
            </a:r>
            <a:r>
              <a:rPr sz="1400" b="1" spc="-10" dirty="0">
                <a:latin typeface="Calibri"/>
                <a:cs typeface="Calibri"/>
              </a:rPr>
              <a:t>5</a:t>
            </a:r>
            <a:r>
              <a:rPr sz="1400" b="1" spc="-5" dirty="0">
                <a:latin typeface="Calibri"/>
                <a:cs typeface="Calibri"/>
              </a:rPr>
              <a:t>)</a:t>
            </a:r>
            <a:r>
              <a:rPr sz="1400" b="1" dirty="0">
                <a:latin typeface="Calibri"/>
                <a:cs typeface="Calibri"/>
              </a:rPr>
              <a:t>: 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Non-p</a:t>
            </a:r>
            <a:r>
              <a:rPr sz="1400" b="1" spc="-5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ofici</a:t>
            </a:r>
            <a:r>
              <a:rPr sz="1400" b="1" spc="-10" dirty="0">
                <a:latin typeface="Calibri"/>
                <a:cs typeface="Calibri"/>
              </a:rPr>
              <a:t>en</a:t>
            </a:r>
            <a:r>
              <a:rPr sz="1400" b="1" dirty="0">
                <a:latin typeface="Calibri"/>
                <a:cs typeface="Calibri"/>
              </a:rPr>
              <a:t>t</a:t>
            </a:r>
            <a:endParaRPr sz="1400">
              <a:latin typeface="Calibri"/>
              <a:cs typeface="Calibri"/>
            </a:endParaRPr>
          </a:p>
          <a:p>
            <a:pPr marL="4448175" indent="62230">
              <a:lnSpc>
                <a:spcPct val="100000"/>
              </a:lnSpc>
              <a:spcBef>
                <a:spcPts val="1170"/>
              </a:spcBef>
            </a:pP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spc="5" dirty="0">
                <a:latin typeface="Calibri"/>
                <a:cs typeface="Calibri"/>
              </a:rPr>
              <a:t>ur</a:t>
            </a:r>
            <a:r>
              <a:rPr sz="1400" b="1" spc="-5" dirty="0">
                <a:latin typeface="Calibri"/>
                <a:cs typeface="Calibri"/>
              </a:rPr>
              <a:t>re</a:t>
            </a:r>
            <a:r>
              <a:rPr sz="1400" b="1" spc="-10" dirty="0">
                <a:latin typeface="Calibri"/>
                <a:cs typeface="Calibri"/>
              </a:rPr>
              <a:t>n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5" dirty="0">
                <a:latin typeface="Calibri"/>
                <a:cs typeface="Calibri"/>
              </a:rPr>
              <a:t>Y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spc="5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r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20</a:t>
            </a:r>
            <a:r>
              <a:rPr sz="1400" b="1" spc="-5" dirty="0">
                <a:latin typeface="Calibri"/>
                <a:cs typeface="Calibri"/>
              </a:rPr>
              <a:t>1</a:t>
            </a:r>
            <a:r>
              <a:rPr sz="1400" b="1" spc="-35" dirty="0">
                <a:latin typeface="Calibri"/>
                <a:cs typeface="Calibri"/>
              </a:rPr>
              <a:t>5</a:t>
            </a:r>
            <a:r>
              <a:rPr sz="1400" b="1" dirty="0">
                <a:latin typeface="Calibri"/>
                <a:cs typeface="Calibri"/>
              </a:rPr>
              <a:t>-16</a:t>
            </a:r>
            <a:r>
              <a:rPr sz="1400" b="1" spc="-10" dirty="0">
                <a:latin typeface="Calibri"/>
                <a:cs typeface="Calibri"/>
              </a:rPr>
              <a:t>)</a:t>
            </a:r>
            <a:r>
              <a:rPr sz="1400" b="1" dirty="0">
                <a:latin typeface="Calibri"/>
                <a:cs typeface="Calibri"/>
              </a:rPr>
              <a:t>: 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</a:t>
            </a:r>
            <a:r>
              <a:rPr sz="1400" b="1" spc="-5" dirty="0">
                <a:latin typeface="Calibri"/>
                <a:cs typeface="Calibri"/>
              </a:rPr>
              <a:t>n</a:t>
            </a:r>
            <a:r>
              <a:rPr sz="1400" b="1" dirty="0">
                <a:latin typeface="Calibri"/>
                <a:cs typeface="Calibri"/>
              </a:rPr>
              <a:t>-p</a:t>
            </a:r>
            <a:r>
              <a:rPr sz="1400" b="1" spc="-5" dirty="0">
                <a:latin typeface="Calibri"/>
                <a:cs typeface="Calibri"/>
              </a:rPr>
              <a:t>rof</a:t>
            </a:r>
            <a:r>
              <a:rPr sz="1400" b="1" spc="-10" dirty="0">
                <a:latin typeface="Calibri"/>
                <a:cs typeface="Calibri"/>
              </a:rPr>
              <a:t>i</a:t>
            </a: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spc="-15" dirty="0">
                <a:latin typeface="Calibri"/>
                <a:cs typeface="Calibri"/>
              </a:rPr>
              <a:t>n</a:t>
            </a:r>
            <a:r>
              <a:rPr sz="1400" b="1" dirty="0">
                <a:latin typeface="Calibri"/>
                <a:cs typeface="Calibri"/>
              </a:rPr>
              <a:t>t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1"/>
              </a:spcBef>
            </a:pPr>
            <a:endParaRPr sz="1450">
              <a:latin typeface="Times New Roman"/>
              <a:cs typeface="Times New Roman"/>
            </a:endParaRPr>
          </a:p>
          <a:p>
            <a:pPr marL="4448175" marR="803275">
              <a:lnSpc>
                <a:spcPct val="101400"/>
              </a:lnSpc>
            </a:pPr>
            <a:r>
              <a:rPr sz="1400" dirty="0">
                <a:latin typeface="Calibri"/>
                <a:cs typeface="Calibri"/>
              </a:rPr>
              <a:t>Assessme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n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spc="-2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ts:  </a:t>
            </a:r>
            <a:r>
              <a:rPr sz="1400" spc="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O P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g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ess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ts:  </a:t>
            </a:r>
            <a:r>
              <a:rPr sz="1400" spc="-5" dirty="0">
                <a:latin typeface="Calibri"/>
                <a:cs typeface="Calibri"/>
              </a:rPr>
              <a:t>Y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46050" y="2051050"/>
          <a:ext cx="8839200" cy="20726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/>
                <a:gridCol w="5943600"/>
              </a:tblGrid>
              <a:tr h="304800">
                <a:tc>
                  <a:txBody>
                    <a:bodyPr/>
                    <a:lstStyle/>
                    <a:p>
                      <a:pPr marL="925194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oli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84328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Eligib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200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h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10+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in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 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oth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63436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ols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%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ligi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ir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xpe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oth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699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.1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ring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pri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.05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ring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oac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ing Basic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pri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xpe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548" y="144226"/>
            <a:ext cx="7054851" cy="684837"/>
          </a:xfrm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493395">
              <a:lnSpc>
                <a:spcPct val="100000"/>
              </a:lnSpc>
            </a:pPr>
            <a:r>
              <a:rPr dirty="0"/>
              <a:t>High School</a:t>
            </a:r>
            <a:r>
              <a:rPr spc="-2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8930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510270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20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st</a:t>
            </a:r>
            <a:r>
              <a:rPr sz="1800" b="1" dirty="0">
                <a:latin typeface="Calibri"/>
                <a:cs typeface="Calibri"/>
              </a:rPr>
              <a:t>em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view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12,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ys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, 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of diplom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(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440705"/>
            <a:ext cx="3885565" cy="854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so</a:t>
            </a:r>
            <a:r>
              <a:rPr sz="1800" b="1" spc="5" dirty="0">
                <a:latin typeface="Calibri"/>
                <a:cs typeface="Calibri"/>
              </a:rPr>
              <a:t>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ce</a:t>
            </a:r>
            <a:r>
              <a:rPr sz="1800" b="1" spc="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Jump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art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ou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abi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ity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eet</a:t>
            </a:r>
            <a:endParaRPr sz="18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gh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School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act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Sh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174750" y="2432050"/>
          <a:ext cx="6781800" cy="28651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900"/>
                <a:gridCol w="3390900"/>
              </a:tblGrid>
              <a:tr h="433704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9-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33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3370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58292">
                <a:tc>
                  <a:txBody>
                    <a:bodyPr/>
                    <a:lstStyle/>
                    <a:p>
                      <a:pPr marL="58229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Cohor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adu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815975" marR="750570" indent="-6096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ploma (G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adu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657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 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493395">
              <a:lnSpc>
                <a:spcPct val="100000"/>
              </a:lnSpc>
            </a:pPr>
            <a:r>
              <a:rPr dirty="0"/>
              <a:t>High School</a:t>
            </a:r>
            <a:r>
              <a:rPr spc="-2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510270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20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st</a:t>
            </a:r>
            <a:r>
              <a:rPr sz="1800" b="1" dirty="0">
                <a:latin typeface="Calibri"/>
                <a:cs typeface="Calibri"/>
              </a:rPr>
              <a:t>em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view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12,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ys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, 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ts,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of diplom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(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741161"/>
            <a:ext cx="865314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anges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2014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2015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5" dirty="0">
                <a:latin typeface="Calibri"/>
                <a:cs typeface="Calibri"/>
              </a:rPr>
              <a:t>2013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type.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79650" y="2508250"/>
          <a:ext cx="4521200" cy="25976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0600"/>
                <a:gridCol w="2260600"/>
              </a:tblGrid>
              <a:tr h="439674">
                <a:tc>
                  <a:txBody>
                    <a:bodyPr/>
                    <a:lstStyle/>
                    <a:p>
                      <a:pPr marL="53086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G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SPS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Ran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43967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100.0 – 150.0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39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85.0 – 99.9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35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70.0 – 84.9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0081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50.0 – 69.9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4424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089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50.0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dirty="0"/>
              <a:t>High 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EOC</a:t>
            </a:r>
            <a:r>
              <a:rPr spc="-5" dirty="0"/>
              <a:t> </a:t>
            </a:r>
            <a:r>
              <a:rPr spc="-20" dirty="0"/>
              <a:t>E</a:t>
            </a:r>
            <a:r>
              <a:rPr spc="-5" dirty="0"/>
              <a:t>xams</a:t>
            </a:r>
          </a:p>
          <a:p>
            <a:pPr marL="0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1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5</a:t>
            </a:r>
            <a:r>
              <a:rPr sz="2500" spc="-5" dirty="0"/>
              <a:t>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59486" y="1329842"/>
            <a:ext cx="8513445" cy="287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Pur</a:t>
            </a:r>
            <a:r>
              <a:rPr sz="1800" b="1" spc="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ose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and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65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f-</a:t>
            </a:r>
            <a:r>
              <a:rPr sz="1800" spc="-5" dirty="0">
                <a:latin typeface="Calibri"/>
                <a:cs typeface="Calibri"/>
              </a:rPr>
              <a:t>Cou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3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OC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ther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bj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</a:t>
            </a:r>
            <a:r>
              <a:rPr sz="1800" spc="-2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eb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om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tr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Englis</a:t>
            </a:r>
            <a:r>
              <a:rPr sz="1800" dirty="0">
                <a:latin typeface="Calibri"/>
                <a:cs typeface="Calibri"/>
              </a:rPr>
              <a:t>h II</a:t>
            </a:r>
            <a:r>
              <a:rPr sz="1800" spc="-5" dirty="0">
                <a:latin typeface="Calibri"/>
                <a:cs typeface="Calibri"/>
              </a:rPr>
              <a:t>, Englis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II</a:t>
            </a:r>
            <a:r>
              <a:rPr sz="1800" spc="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.S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olic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Flags</a:t>
            </a:r>
            <a:endParaRPr sz="1800">
              <a:latin typeface="Calibri"/>
              <a:cs typeface="Calibri"/>
            </a:endParaRPr>
          </a:p>
          <a:p>
            <a:pPr marL="12700" marR="69850">
              <a:lnSpc>
                <a:spcPct val="100000"/>
              </a:lnSpc>
              <a:spcBef>
                <a:spcPts val="200"/>
              </a:spcBef>
            </a:pPr>
            <a:r>
              <a:rPr sz="1800" dirty="0">
                <a:latin typeface="Calibri"/>
                <a:cs typeface="Calibri"/>
              </a:rPr>
              <a:t>All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dirty="0">
                <a:latin typeface="Calibri"/>
                <a:cs typeface="Calibri"/>
              </a:rPr>
              <a:t>A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am</a:t>
            </a:r>
            <a:r>
              <a:rPr sz="1800" spc="-10" dirty="0">
                <a:latin typeface="Calibri"/>
                <a:cs typeface="Calibri"/>
              </a:rPr>
              <a:t> 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their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25" dirty="0">
                <a:latin typeface="Calibri"/>
                <a:cs typeface="Calibri"/>
              </a:rPr>
              <a:t>3</a:t>
            </a:r>
            <a:r>
              <a:rPr sz="1800" spc="-22" baseline="25462" dirty="0">
                <a:latin typeface="Calibri"/>
                <a:cs typeface="Calibri"/>
              </a:rPr>
              <a:t>r</a:t>
            </a:r>
            <a:r>
              <a:rPr sz="1800" baseline="25462" dirty="0">
                <a:latin typeface="Calibri"/>
                <a:cs typeface="Calibri"/>
              </a:rPr>
              <a:t>d</a:t>
            </a:r>
            <a:r>
              <a:rPr sz="1800" spc="172" baseline="25462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ohort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18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5" dirty="0">
                <a:latin typeface="Calibri"/>
                <a:cs typeface="Calibri"/>
              </a:rPr>
              <a:t>u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60450" y="4337050"/>
          <a:ext cx="6781800" cy="1941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900"/>
                <a:gridCol w="3390900"/>
              </a:tblGrid>
              <a:tr h="433705">
                <a:tc>
                  <a:txBody>
                    <a:bodyPr/>
                    <a:lstStyle/>
                    <a:p>
                      <a:pPr marL="919480">
                        <a:lnSpc>
                          <a:spcPct val="100000"/>
                        </a:lnSpc>
                      </a:pPr>
                      <a:r>
                        <a:rPr sz="1800" b="1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 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42620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oints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arned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4335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150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33641">
                <a:tc>
                  <a:txBody>
                    <a:bodyPr/>
                    <a:lstStyle/>
                    <a:p>
                      <a:pPr marL="893444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Good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42340" marR="407670" indent="-527685">
                        <a:lnSpc>
                          <a:spcPct val="10000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air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(Non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dirty="0"/>
              <a:t>High 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ACT</a:t>
            </a:r>
            <a:r>
              <a:rPr spc="-5" dirty="0"/>
              <a:t> </a:t>
            </a:r>
            <a:r>
              <a:rPr dirty="0"/>
              <a:t>and</a:t>
            </a:r>
            <a:r>
              <a:rPr spc="-5" dirty="0"/>
              <a:t> WorkKeys</a:t>
            </a:r>
          </a:p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</a:t>
            </a:r>
            <a:r>
              <a:rPr sz="2500" spc="-10" dirty="0"/>
              <a:t>Slid</a:t>
            </a:r>
            <a:r>
              <a:rPr sz="2500" spc="-5" dirty="0"/>
              <a:t>e</a:t>
            </a:r>
            <a:r>
              <a:rPr sz="2500" dirty="0"/>
              <a:t> </a:t>
            </a:r>
            <a:r>
              <a:rPr sz="2500" spc="-5" dirty="0"/>
              <a:t>2</a:t>
            </a:r>
            <a:r>
              <a:rPr sz="2500" dirty="0"/>
              <a:t>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5</a:t>
            </a:r>
            <a:r>
              <a:rPr sz="2500" spc="-5" dirty="0"/>
              <a:t>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9692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18183"/>
            <a:ext cx="5686425" cy="530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rp</a:t>
            </a:r>
            <a:r>
              <a:rPr sz="1800" b="1" dirty="0">
                <a:latin typeface="Calibri"/>
                <a:cs typeface="Calibri"/>
              </a:rPr>
              <a:t>ose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dirty="0">
                <a:latin typeface="Calibri"/>
                <a:cs typeface="Calibri"/>
              </a:rPr>
              <a:t>All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11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a 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onally</a:t>
            </a:r>
            <a:endParaRPr sz="1800" dirty="0">
              <a:latin typeface="Calibri"/>
              <a:cs typeface="Calibri"/>
            </a:endParaRPr>
          </a:p>
          <a:p>
            <a:pPr marL="12700" marR="417830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ogni</a:t>
            </a:r>
            <a:r>
              <a:rPr sz="1800" spc="-45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meas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eadine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eginning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201</a:t>
            </a:r>
            <a:r>
              <a:rPr sz="1800" dirty="0">
                <a:latin typeface="Calibri"/>
                <a:cs typeface="Calibri"/>
              </a:rPr>
              <a:t>4-</a:t>
            </a:r>
            <a:r>
              <a:rPr sz="1800" spc="-5" dirty="0">
                <a:latin typeface="Calibri"/>
                <a:cs typeface="Calibri"/>
              </a:rPr>
              <a:t>15,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oo</a:t>
            </a:r>
            <a:r>
              <a:rPr sz="1800" dirty="0">
                <a:latin typeface="Calibri"/>
                <a:cs typeface="Calibri"/>
              </a:rPr>
              <a:t>k 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85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a 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onally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 dirty="0">
              <a:latin typeface="Calibri"/>
              <a:cs typeface="Calibri"/>
            </a:endParaRPr>
          </a:p>
          <a:p>
            <a:pPr marL="12700" marR="16637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School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earn 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ompo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earned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th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their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nior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18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eginning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201</a:t>
            </a:r>
            <a:r>
              <a:rPr sz="1800" spc="-5" dirty="0">
                <a:latin typeface="Calibri"/>
                <a:cs typeface="Calibri"/>
              </a:rPr>
              <a:t>6,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nd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olic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Flags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Stud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o n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li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purpose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unles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a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A 1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t.</a:t>
            </a:r>
          </a:p>
          <a:p>
            <a:pPr marL="12700" marR="5080" algn="just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A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45" dirty="0">
                <a:latin typeface="Calibri"/>
                <a:cs typeface="Calibri"/>
              </a:rPr>
              <a:t>K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oduce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all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2015. </a:t>
            </a:r>
            <a:r>
              <a:rPr sz="1800" spc="-5" dirty="0">
                <a:latin typeface="Calibri"/>
                <a:cs typeface="Calibri"/>
              </a:rPr>
              <a:t> Stu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earning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si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er 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hi</a:t>
            </a:r>
            <a:r>
              <a:rPr sz="1800" dirty="0">
                <a:latin typeface="Calibri"/>
                <a:cs typeface="Calibri"/>
              </a:rPr>
              <a:t>gh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p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2016.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89650" y="1365250"/>
          <a:ext cx="2819400" cy="46158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0"/>
                <a:gridCol w="1371600"/>
              </a:tblGrid>
              <a:tr h="533400">
                <a:tc>
                  <a:txBody>
                    <a:bodyPr/>
                    <a:lstStyle/>
                    <a:p>
                      <a:pPr marL="514984" marR="147955" indent="-356870">
                        <a:lnSpc>
                          <a:spcPct val="100000"/>
                        </a:lnSpc>
                      </a:pPr>
                      <a:r>
                        <a:rPr sz="14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Compo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S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245110" marR="163195" indent="-73660">
                        <a:lnSpc>
                          <a:spcPct val="100000"/>
                        </a:lnSpc>
                      </a:pPr>
                      <a:r>
                        <a:rPr sz="1400" b="1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ned 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 Stud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223520" indent="-3556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0.4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Hono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5.2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9.6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504190" marR="4965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23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orma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114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504190" marR="4965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20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Opp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ity)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5.6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0.0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ct val="100000"/>
              </a:lnSpc>
            </a:pPr>
            <a:r>
              <a:rPr dirty="0"/>
              <a:t>High 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Graduation</a:t>
            </a:r>
            <a:r>
              <a:rPr spc="-15" dirty="0"/>
              <a:t> </a:t>
            </a:r>
            <a:r>
              <a:rPr dirty="0"/>
              <a:t>Rate</a:t>
            </a:r>
          </a:p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3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</a:t>
            </a:r>
            <a:r>
              <a:rPr sz="2500" spc="-5" dirty="0"/>
              <a:t>5)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94383"/>
            <a:ext cx="8477250" cy="366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rp</a:t>
            </a:r>
            <a:r>
              <a:rPr sz="1800" b="1" dirty="0">
                <a:latin typeface="Calibri"/>
                <a:cs typeface="Calibri"/>
              </a:rPr>
              <a:t>ose</a:t>
            </a:r>
            <a:endParaRPr sz="1800">
              <a:latin typeface="Calibri"/>
              <a:cs typeface="Calibri"/>
            </a:endParaRPr>
          </a:p>
          <a:p>
            <a:pPr marL="12700" marR="50673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flect</a:t>
            </a:r>
            <a:r>
              <a:rPr sz="1800" dirty="0">
                <a:latin typeface="Calibri"/>
                <a:cs typeface="Calibri"/>
              </a:rPr>
              <a:t>s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 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 and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9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olic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Flags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dirty="0">
                <a:latin typeface="Calibri"/>
                <a:cs typeface="Calibri"/>
              </a:rPr>
              <a:t>In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ion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195" baseline="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who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inc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endParaRPr sz="1800">
              <a:latin typeface="Calibri"/>
              <a:cs typeface="Calibri"/>
            </a:endParaRPr>
          </a:p>
          <a:p>
            <a:pPr marL="24257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e.</a:t>
            </a:r>
            <a:endParaRPr sz="1800">
              <a:latin typeface="Calibri"/>
              <a:cs typeface="Calibri"/>
            </a:endParaRPr>
          </a:p>
          <a:p>
            <a:pPr marL="242570" marR="5080" indent="-22987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1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-22" baseline="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-t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195" baseline="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9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172" baseline="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y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opou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Calc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ti</a:t>
            </a:r>
            <a:r>
              <a:rPr sz="1800" b="1" spc="-15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man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r: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60450" y="5022850"/>
          <a:ext cx="7162800" cy="1417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1400"/>
                <a:gridCol w="3581400"/>
              </a:tblGrid>
              <a:tr h="472440">
                <a:tc>
                  <a:txBody>
                    <a:bodyPr/>
                    <a:lstStyle/>
                    <a:p>
                      <a:pPr marL="36322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Coh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e (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GR)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ormula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marL="6311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054100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1.166667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72439">
                <a:tc>
                  <a:txBody>
                    <a:bodyPr/>
                    <a:lstStyle/>
                    <a:p>
                      <a:pPr marL="51562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61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706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GR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2.0)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High 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dirty="0"/>
              <a:t>Strength</a:t>
            </a:r>
            <a:r>
              <a:rPr spc="-25" dirty="0"/>
              <a:t> </a:t>
            </a:r>
            <a:r>
              <a:rPr spc="-5" dirty="0"/>
              <a:t>o</a:t>
            </a:r>
            <a:r>
              <a:rPr dirty="0"/>
              <a:t>f </a:t>
            </a:r>
            <a:r>
              <a:rPr spc="-15" dirty="0"/>
              <a:t>D</a:t>
            </a:r>
            <a:r>
              <a:rPr spc="-5" dirty="0"/>
              <a:t>iploma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4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</a:t>
            </a:r>
            <a:r>
              <a:rPr sz="2500" spc="-5" dirty="0"/>
              <a:t>5)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18183"/>
            <a:ext cx="7995920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rp</a:t>
            </a:r>
            <a:r>
              <a:rPr sz="1800" b="1" dirty="0">
                <a:latin typeface="Calibri"/>
                <a:cs typeface="Calibri"/>
              </a:rPr>
              <a:t>ose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</a:t>
            </a:r>
            <a:r>
              <a:rPr sz="1800" spc="-5" dirty="0">
                <a:latin typeface="Calibri"/>
                <a:cs typeface="Calibri"/>
              </a:rPr>
              <a:t>uality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diplom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earne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spc="30" dirty="0">
                <a:latin typeface="Calibri"/>
                <a:cs typeface="Calibri"/>
              </a:rPr>
              <a:t>2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195" baseline="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9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2250" y="1822450"/>
          <a:ext cx="8686800" cy="4546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1400"/>
                <a:gridCol w="1295400"/>
              </a:tblGrid>
              <a:tr h="231012">
                <a:tc>
                  <a:txBody>
                    <a:bodyPr/>
                    <a:lstStyle/>
                    <a:p>
                      <a:pPr marL="17037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Quality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Diplom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Ind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x)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sz="1400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966977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90830" indent="-228600">
                        <a:lnSpc>
                          <a:spcPct val="100000"/>
                        </a:lnSpc>
                        <a:spcBef>
                          <a:spcPts val="250"/>
                        </a:spcBef>
                        <a:buAutoNum type="alphaLcParenBoth"/>
                        <a:tabLst>
                          <a:tab pos="290830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CLE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er;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02260" indent="-240029">
                        <a:lnSpc>
                          <a:spcPct val="100000"/>
                        </a:lnSpc>
                        <a:spcBef>
                          <a:spcPts val="250"/>
                        </a:spcBef>
                        <a:buAutoNum type="alphaLcParenBoth"/>
                        <a:tabLst>
                          <a:tab pos="30289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tate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tial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*St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ving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 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160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1457833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Diplom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lus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90830" marR="388620" indent="-228600">
                        <a:lnSpc>
                          <a:spcPct val="114999"/>
                        </a:lnSpc>
                        <a:buAutoNum type="alphaLcParenBoth"/>
                        <a:tabLst>
                          <a:tab pos="290830" algn="l"/>
                        </a:tabLst>
                      </a:pPr>
                      <a:r>
                        <a:rPr sz="14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assing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lum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low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ty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e: AP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*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it,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t,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 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1, 2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;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02260" indent="-240029">
                        <a:lnSpc>
                          <a:spcPct val="100000"/>
                        </a:lnSpc>
                        <a:spcBef>
                          <a:spcPts val="254"/>
                        </a:spcBef>
                        <a:buAutoNum type="alphaLcParenBoth"/>
                        <a:tabLst>
                          <a:tab pos="30289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wide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J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1594" marR="240665">
                        <a:lnSpc>
                          <a:spcPct val="114999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*St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ving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 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115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ts, if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pass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a) is ear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lum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**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Stu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the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r-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(Inc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Diplom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tial)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721677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ith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iplo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1594" marR="170180">
                        <a:lnSpc>
                          <a:spcPct val="114999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*Fi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an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CLE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50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ll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140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75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3094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ear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ith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iplo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23094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HiS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/GED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3094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-g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HiS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High School</a:t>
            </a:r>
            <a:r>
              <a:rPr spc="-5" dirty="0"/>
              <a:t> </a:t>
            </a:r>
            <a:r>
              <a:rPr dirty="0"/>
              <a:t>SPS:</a:t>
            </a:r>
            <a:r>
              <a:rPr spc="-25" dirty="0"/>
              <a:t> </a:t>
            </a:r>
            <a:r>
              <a:rPr spc="-5" dirty="0"/>
              <a:t>Progres</a:t>
            </a:r>
            <a:r>
              <a:rPr dirty="0"/>
              <a:t>s</a:t>
            </a:r>
            <a:r>
              <a:rPr spc="-20" dirty="0"/>
              <a:t> </a:t>
            </a:r>
            <a:r>
              <a:rPr spc="-5" dirty="0"/>
              <a:t>Points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5</a:t>
            </a:r>
            <a:r>
              <a:rPr sz="2500" dirty="0"/>
              <a:t>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5</a:t>
            </a:r>
            <a:r>
              <a:rPr sz="2500" spc="-5" dirty="0"/>
              <a:t>)</a:t>
            </a:r>
            <a:endParaRPr sz="250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35788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18183"/>
            <a:ext cx="8660765" cy="137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mpor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ains a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hi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y be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4-20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5, the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av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earn</a:t>
            </a:r>
            <a:r>
              <a:rPr sz="1800" spc="-5" dirty="0">
                <a:latin typeface="Calibri"/>
                <a:cs typeface="Calibri"/>
              </a:rPr>
              <a:t> hi</a:t>
            </a:r>
            <a:r>
              <a:rPr sz="1800" dirty="0">
                <a:latin typeface="Calibri"/>
                <a:cs typeface="Calibri"/>
              </a:rPr>
              <a:t>gh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ess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 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eld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gh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ed.  In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2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ond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only O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6032550"/>
            <a:ext cx="840041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les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oun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gh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School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act</a:t>
            </a:r>
            <a:r>
              <a:rPr sz="18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Sh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8450" y="2813050"/>
          <a:ext cx="8686799" cy="3124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8202"/>
                <a:gridCol w="6808597"/>
              </a:tblGrid>
              <a:tr h="138455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6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2014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30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ible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ab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ser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ies)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marR="9144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.1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vious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oach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.2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vious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Uns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Imp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173964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01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Mo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lti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pp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iti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6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earn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eithe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EXP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i="1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or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Ex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ec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owt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6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abo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ian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 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xpec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71475" marR="62992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2110" algn="l"/>
                        </a:tabLst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vious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oach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.1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per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vious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Uns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Imp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dirty="0"/>
              <a:t>Combination</a:t>
            </a:r>
            <a:r>
              <a:rPr spc="-15" dirty="0"/>
              <a:t> </a:t>
            </a:r>
            <a:r>
              <a:rPr dirty="0"/>
              <a:t>Sch</a:t>
            </a:r>
            <a:r>
              <a:rPr spc="5" dirty="0"/>
              <a:t>o</a:t>
            </a:r>
            <a:r>
              <a:rPr spc="-5" dirty="0"/>
              <a:t>ols</a:t>
            </a:r>
          </a:p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1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</a:t>
            </a:r>
            <a:r>
              <a:rPr sz="2500" spc="-5" dirty="0"/>
              <a:t>2)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8376284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Sc</a:t>
            </a:r>
            <a:r>
              <a:rPr sz="1800" b="1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Ac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spc="-15" dirty="0">
                <a:latin typeface="Calibri"/>
                <a:cs typeface="Calibri"/>
              </a:rPr>
              <a:t>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ta</a:t>
            </a:r>
            <a:r>
              <a:rPr sz="1800" b="1" spc="-5" dirty="0">
                <a:latin typeface="Calibri"/>
                <a:cs typeface="Calibri"/>
              </a:rPr>
              <a:t>b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 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-8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-12 </a:t>
            </a:r>
            <a:r>
              <a:rPr sz="1800" spc="-10" dirty="0">
                <a:latin typeface="Calibri"/>
                <a:cs typeface="Calibri"/>
              </a:rPr>
              <a:t>wil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ece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per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mance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(S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b</a:t>
            </a:r>
            <a:r>
              <a:rPr sz="1800" spc="-5" dirty="0">
                <a:latin typeface="Calibri"/>
                <a:cs typeface="Calibri"/>
              </a:rPr>
              <a:t>ot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9-</a:t>
            </a:r>
            <a:r>
              <a:rPr sz="1800" spc="-5" dirty="0">
                <a:latin typeface="Calibri"/>
                <a:cs typeface="Calibri"/>
              </a:rPr>
              <a:t>12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ormul</a:t>
            </a:r>
            <a:r>
              <a:rPr sz="1800" dirty="0">
                <a:latin typeface="Calibri"/>
                <a:cs typeface="Calibri"/>
              </a:rPr>
              <a:t>as 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eig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ormul</a:t>
            </a:r>
            <a:r>
              <a:rPr sz="1800" dirty="0"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9450" y="2813050"/>
          <a:ext cx="7543800" cy="33159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5791200"/>
              </a:tblGrid>
              <a:tr h="544322">
                <a:tc>
                  <a:txBody>
                    <a:bodyPr/>
                    <a:lstStyle/>
                    <a:p>
                      <a:pPr marL="296545" marR="288925" indent="320040">
                        <a:lnSpc>
                          <a:spcPct val="1151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ade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figu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orma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544321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-7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(Eleme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assessm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824738"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-8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(Mi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95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assessm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(d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opou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edit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accumul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x)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385570">
                <a:tc>
                  <a:txBody>
                    <a:bodyPr/>
                    <a:lstStyle/>
                    <a:p>
                      <a:pPr marL="41211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(Hi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asses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sm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Cohor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x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dirty="0"/>
              <a:t>Combination</a:t>
            </a:r>
            <a:r>
              <a:rPr spc="-15" dirty="0"/>
              <a:t> </a:t>
            </a:r>
            <a:r>
              <a:rPr dirty="0"/>
              <a:t>Sch</a:t>
            </a:r>
            <a:r>
              <a:rPr spc="5" dirty="0"/>
              <a:t>o</a:t>
            </a:r>
            <a:r>
              <a:rPr spc="-5" dirty="0"/>
              <a:t>ols</a:t>
            </a:r>
          </a:p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500" spc="-5" dirty="0"/>
              <a:t>(Slide 2 </a:t>
            </a:r>
            <a:r>
              <a:rPr sz="2500" spc="-10" dirty="0"/>
              <a:t>o</a:t>
            </a:r>
            <a:r>
              <a:rPr sz="2500" spc="-5" dirty="0"/>
              <a:t>f</a:t>
            </a:r>
            <a:r>
              <a:rPr sz="2500" spc="-10" dirty="0"/>
              <a:t> </a:t>
            </a:r>
            <a:r>
              <a:rPr sz="2500" spc="-5" dirty="0"/>
              <a:t>2)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294383"/>
            <a:ext cx="8555355" cy="320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Sc</a:t>
            </a:r>
            <a:r>
              <a:rPr sz="1800" b="1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Ac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spc="-15" dirty="0">
                <a:latin typeface="Calibri"/>
                <a:cs typeface="Calibri"/>
              </a:rPr>
              <a:t>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ta</a:t>
            </a:r>
            <a:r>
              <a:rPr sz="1800" b="1" spc="-5" dirty="0">
                <a:latin typeface="Calibri"/>
                <a:cs typeface="Calibri"/>
              </a:rPr>
              <a:t>b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Calibri"/>
                <a:cs typeface="Calibri"/>
              </a:rPr>
              <a:t>School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 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12</a:t>
            </a:r>
            <a:r>
              <a:rPr sz="1800" dirty="0">
                <a:latin typeface="Calibri"/>
                <a:cs typeface="Calibri"/>
              </a:rPr>
              <a:t>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 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bot</a:t>
            </a:r>
            <a:r>
              <a:rPr sz="1800" dirty="0">
                <a:latin typeface="Calibri"/>
                <a:cs typeface="Calibri"/>
              </a:rPr>
              <a:t>h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9-</a:t>
            </a:r>
            <a:r>
              <a:rPr sz="1800" spc="-5" dirty="0">
                <a:latin typeface="Calibri"/>
                <a:cs typeface="Calibri"/>
              </a:rPr>
              <a:t>12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ormul</a:t>
            </a:r>
            <a:r>
              <a:rPr sz="1800" dirty="0">
                <a:latin typeface="Calibri"/>
                <a:cs typeface="Calibri"/>
              </a:rPr>
              <a:t>as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eig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ormul</a:t>
            </a:r>
            <a:r>
              <a:rPr sz="1800" dirty="0"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x</a:t>
            </a:r>
            <a:r>
              <a:rPr sz="1800" b="1" spc="-5" dirty="0">
                <a:latin typeface="Calibri"/>
                <a:cs typeface="Calibri"/>
              </a:rPr>
              <a:t>ampl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Calc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ti</a:t>
            </a:r>
            <a:r>
              <a:rPr sz="1800" b="1" spc="-15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0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Cal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inc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DCA</a:t>
            </a:r>
            <a:r>
              <a:rPr sz="1800" dirty="0">
                <a:latin typeface="Calibri"/>
                <a:cs typeface="Calibri"/>
              </a:rPr>
              <a:t>I 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 </a:t>
            </a:r>
            <a:r>
              <a:rPr sz="1800" spc="2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schools.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Ca</a:t>
            </a:r>
            <a:r>
              <a:rPr sz="1800" spc="-10" dirty="0">
                <a:latin typeface="Calibri"/>
                <a:cs typeface="Calibri"/>
              </a:rPr>
              <a:t>lc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oho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adu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memb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355600" algn="l"/>
              </a:tabLst>
            </a:pP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ermine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th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355600" marR="102870" indent="-342900">
              <a:lnSpc>
                <a:spcPct val="100000"/>
              </a:lnSpc>
              <a:spcBef>
                <a:spcPts val="200"/>
              </a:spcBef>
              <a:buAutoNum type="arabicPeriod"/>
              <a:tabLst>
                <a:tab pos="355600" algn="l"/>
              </a:tabLst>
            </a:pP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and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eig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t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agin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 them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ample </a:t>
            </a:r>
            <a:r>
              <a:rPr sz="1800" spc="-5" dirty="0">
                <a:latin typeface="Calibri"/>
                <a:cs typeface="Calibri"/>
              </a:rPr>
              <a:t>bel</a:t>
            </a:r>
            <a:r>
              <a:rPr sz="1800" spc="-2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K-8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33</a:t>
            </a:r>
            <a:r>
              <a:rPr sz="1800" spc="-10" dirty="0">
                <a:latin typeface="Calibri"/>
                <a:cs typeface="Calibri"/>
              </a:rPr>
              <a:t>%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(H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67</a:t>
            </a:r>
            <a:r>
              <a:rPr sz="1800" spc="-10" dirty="0">
                <a:latin typeface="Calibri"/>
                <a:cs typeface="Calibri"/>
              </a:rPr>
              <a:t>%)</a:t>
            </a:r>
            <a:r>
              <a:rPr sz="1800" spc="-5" dirty="0">
                <a:latin typeface="Calibri"/>
                <a:cs typeface="Calibri"/>
              </a:rPr>
              <a:t>/2=Combin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12850" y="4565650"/>
          <a:ext cx="6781800" cy="1728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1905000"/>
                <a:gridCol w="3200400"/>
              </a:tblGrid>
              <a:tr h="660400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K-8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33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HS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67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65658">
                <a:tc>
                  <a:txBody>
                    <a:bodyPr/>
                    <a:lstStyle/>
                    <a:p>
                      <a:pPr marL="62230" marR="148590">
                        <a:lnSpc>
                          <a:spcPct val="120000"/>
                        </a:lnSpc>
                      </a:pPr>
                      <a:r>
                        <a:rPr sz="1600" b="1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ts Used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eig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371600">
              <a:lnSpc>
                <a:spcPct val="100000"/>
              </a:lnSpc>
            </a:pPr>
            <a:r>
              <a:rPr spc="-5" dirty="0"/>
              <a:t>Movi</a:t>
            </a:r>
            <a:r>
              <a:rPr spc="-10" dirty="0"/>
              <a:t>n</a:t>
            </a:r>
            <a:r>
              <a:rPr dirty="0"/>
              <a:t>g </a:t>
            </a:r>
            <a:r>
              <a:rPr spc="-5" dirty="0"/>
              <a:t>To</a:t>
            </a:r>
            <a:r>
              <a:rPr spc="-15" dirty="0"/>
              <a:t>w</a:t>
            </a:r>
            <a:r>
              <a:rPr dirty="0"/>
              <a:t>ard</a:t>
            </a:r>
            <a:r>
              <a:rPr spc="-15" dirty="0"/>
              <a:t> </a:t>
            </a:r>
            <a:r>
              <a:rPr dirty="0"/>
              <a:t>2025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9692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1218183"/>
            <a:ext cx="8533130" cy="541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892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giv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learn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new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dj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their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ov</a:t>
            </a:r>
            <a:r>
              <a:rPr sz="1800" dirty="0">
                <a:latin typeface="Calibri"/>
                <a:cs typeface="Calibri"/>
              </a:rPr>
              <a:t>ed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p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earning.</a:t>
            </a: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245745" marR="76835" indent="-233045">
              <a:lnSpc>
                <a:spcPct val="100000"/>
              </a:lnSpc>
              <a:buFont typeface="Arial"/>
              <a:buChar char="•"/>
              <a:tabLst>
                <a:tab pos="246379" algn="l"/>
              </a:tabLst>
            </a:pPr>
            <a:r>
              <a:rPr sz="1800" b="1" spc="-5" dirty="0">
                <a:latin typeface="Calibri"/>
                <a:cs typeface="Calibri"/>
              </a:rPr>
              <a:t>Sc</a:t>
            </a:r>
            <a:r>
              <a:rPr sz="1800" b="1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and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40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trict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b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15" dirty="0">
                <a:latin typeface="Calibri"/>
                <a:cs typeface="Calibri"/>
              </a:rPr>
              <a:t>li</a:t>
            </a:r>
            <a:r>
              <a:rPr sz="1800" b="1" spc="-5" dirty="0">
                <a:latin typeface="Calibri"/>
                <a:cs typeface="Calibri"/>
              </a:rPr>
              <a:t>ty: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me or imp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5" dirty="0">
                <a:latin typeface="Calibri"/>
                <a:cs typeface="Calibri"/>
              </a:rPr>
              <a:t>2013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2016.</a:t>
            </a:r>
            <a:r>
              <a:rPr sz="1800" spc="-5" dirty="0">
                <a:latin typeface="Calibri"/>
                <a:cs typeface="Calibri"/>
              </a:rPr>
              <a:t> Durin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mai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ained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ov</a:t>
            </a:r>
            <a:r>
              <a:rPr sz="1800" dirty="0">
                <a:latin typeface="Calibri"/>
                <a:cs typeface="Calibri"/>
              </a:rPr>
              <a:t>ed i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 ann</a:t>
            </a:r>
            <a:r>
              <a:rPr sz="1800" spc="-5" dirty="0">
                <a:latin typeface="Calibri"/>
                <a:cs typeface="Calibri"/>
              </a:rPr>
              <a:t>ua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wi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d</a:t>
            </a:r>
            <a:r>
              <a:rPr sz="1800" spc="-5" dirty="0">
                <a:latin typeface="Calibri"/>
                <a:cs typeface="Calibri"/>
              </a:rPr>
              <a:t>ec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in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cur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 A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othe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16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 m</a:t>
            </a:r>
            <a:r>
              <a:rPr sz="1800" spc="-4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up.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Arial"/>
              <a:buChar char="•"/>
            </a:pPr>
            <a:endParaRPr sz="1100" dirty="0">
              <a:latin typeface="Times New Roman"/>
              <a:cs typeface="Times New Roman"/>
            </a:endParaRPr>
          </a:p>
          <a:p>
            <a:pPr marL="245745" marR="5080" indent="-233045">
              <a:lnSpc>
                <a:spcPct val="100000"/>
              </a:lnSpc>
              <a:buFont typeface="Arial"/>
              <a:buChar char="•"/>
              <a:tabLst>
                <a:tab pos="246379" algn="l"/>
              </a:tabLst>
            </a:pPr>
            <a:r>
              <a:rPr sz="1800" b="1" spc="-35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du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spc="-20" dirty="0">
                <a:latin typeface="Calibri"/>
                <a:cs typeface="Calibri"/>
              </a:rPr>
              <a:t>at</a:t>
            </a:r>
            <a:r>
              <a:rPr sz="1800" b="1" spc="-1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Accou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ab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ty: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20</a:t>
            </a:r>
            <a:r>
              <a:rPr sz="1800" spc="-15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(a</a:t>
            </a:r>
            <a:r>
              <a:rPr sz="1800" dirty="0">
                <a:latin typeface="Calibri"/>
                <a:cs typeface="Calibri"/>
              </a:rPr>
              <a:t>s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-15" dirty="0">
                <a:latin typeface="Calibri"/>
                <a:cs typeface="Calibri"/>
              </a:rPr>
              <a:t>)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alu</a:t>
            </a:r>
            <a:r>
              <a:rPr sz="1800" spc="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-added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w</a:t>
            </a:r>
            <a:r>
              <a:rPr sz="1800" spc="-5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be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as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5" dirty="0">
                <a:latin typeface="Calibri"/>
                <a:cs typeface="Calibri"/>
              </a:rPr>
              <a:t> de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ermined.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wi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 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2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spc="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-added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sed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Comp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"/>
              </a:spcBef>
              <a:buFont typeface="Arial"/>
              <a:buChar char="•"/>
            </a:pPr>
            <a:endParaRPr sz="1100" dirty="0">
              <a:latin typeface="Times New Roman"/>
              <a:cs typeface="Times New Roman"/>
            </a:endParaRPr>
          </a:p>
          <a:p>
            <a:pPr marL="245745" marR="160655" indent="-233045">
              <a:lnSpc>
                <a:spcPct val="100000"/>
              </a:lnSpc>
              <a:buFont typeface="Arial"/>
              <a:buChar char="•"/>
              <a:tabLst>
                <a:tab pos="246379" algn="l"/>
              </a:tabLst>
            </a:pPr>
            <a:r>
              <a:rPr sz="1800" b="1" spc="-5" dirty="0">
                <a:latin typeface="Calibri"/>
                <a:cs typeface="Calibri"/>
              </a:rPr>
              <a:t>Stu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t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omotion: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 </a:t>
            </a:r>
            <a:r>
              <a:rPr sz="1800" spc="-5" dirty="0">
                <a:latin typeface="Calibri"/>
                <a:cs typeface="Calibri"/>
              </a:rPr>
              <a:t>2016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2014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-15" dirty="0">
                <a:latin typeface="Calibri"/>
                <a:cs typeface="Calibri"/>
              </a:rPr>
              <a:t>)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wi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ur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4</a:t>
            </a:r>
            <a:r>
              <a:rPr sz="1800" spc="7" baseline="25462" dirty="0">
                <a:latin typeface="Calibri"/>
                <a:cs typeface="Calibri"/>
              </a:rPr>
              <a:t>th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mon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shif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8</a:t>
            </a:r>
            <a:r>
              <a:rPr sz="1800" spc="7" baseline="25462" dirty="0">
                <a:latin typeface="Calibri"/>
                <a:cs typeface="Calibri"/>
              </a:rPr>
              <a:t>t</a:t>
            </a:r>
            <a:r>
              <a:rPr sz="1800" baseline="25462" dirty="0">
                <a:latin typeface="Calibri"/>
                <a:cs typeface="Calibri"/>
              </a:rPr>
              <a:t>h</a:t>
            </a:r>
            <a:r>
              <a:rPr sz="1800" spc="187" baseline="25462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ade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emed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d 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q</a:t>
            </a:r>
            <a:r>
              <a:rPr sz="1800" dirty="0">
                <a:latin typeface="Calibri"/>
                <a:cs typeface="Calibri"/>
              </a:rPr>
              <a:t>ui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di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ace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high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am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“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onal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40" dirty="0">
                <a:latin typeface="Calibri"/>
                <a:cs typeface="Calibri"/>
              </a:rPr>
              <a:t>9</a:t>
            </a:r>
            <a:r>
              <a:rPr sz="1800" spc="7" baseline="25462" dirty="0">
                <a:latin typeface="Calibri"/>
                <a:cs typeface="Calibri"/>
              </a:rPr>
              <a:t>th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” 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-18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mo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44226"/>
            <a:ext cx="8153399" cy="684837"/>
          </a:xfrm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32080">
              <a:lnSpc>
                <a:spcPct val="100000"/>
              </a:lnSpc>
            </a:pPr>
            <a:r>
              <a:rPr dirty="0"/>
              <a:t>School</a:t>
            </a:r>
            <a:r>
              <a:rPr spc="-15" dirty="0"/>
              <a:t> </a:t>
            </a:r>
            <a:r>
              <a:rPr dirty="0"/>
              <a:t>Acco</a:t>
            </a:r>
            <a:r>
              <a:rPr spc="-15" dirty="0"/>
              <a:t>u</a:t>
            </a:r>
            <a:r>
              <a:rPr dirty="0"/>
              <a:t>ntabi</a:t>
            </a:r>
            <a:r>
              <a:rPr spc="-15" dirty="0"/>
              <a:t>l</a:t>
            </a:r>
            <a:r>
              <a:rPr spc="-5" dirty="0"/>
              <a:t>ity</a:t>
            </a:r>
            <a:r>
              <a:rPr dirty="0"/>
              <a:t>: </a:t>
            </a:r>
            <a:r>
              <a:rPr spc="-10" dirty="0"/>
              <a:t>L</a:t>
            </a:r>
            <a:r>
              <a:rPr spc="-5" dirty="0"/>
              <a:t>ette</a:t>
            </a:r>
            <a:r>
              <a:rPr dirty="0"/>
              <a:t>r</a:t>
            </a:r>
            <a:r>
              <a:rPr spc="-15" dirty="0"/>
              <a:t> </a:t>
            </a:r>
            <a:r>
              <a:rPr dirty="0"/>
              <a:t>Grades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48818" y="1287399"/>
            <a:ext cx="8542655" cy="2935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tt</a:t>
            </a:r>
            <a:r>
              <a:rPr sz="1800" b="1" dirty="0">
                <a:latin typeface="Calibri"/>
                <a:cs typeface="Calibri"/>
              </a:rPr>
              <a:t>er </a:t>
            </a:r>
            <a:r>
              <a:rPr sz="1800" b="1" spc="-5" dirty="0">
                <a:latin typeface="Calibri"/>
                <a:cs typeface="Calibri"/>
              </a:rPr>
              <a:t>G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ad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gned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0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2013 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ib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en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sim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li</a:t>
            </a:r>
            <a:r>
              <a:rPr sz="1800" b="1" spc="-1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it</a:t>
            </a:r>
            <a:r>
              <a:rPr sz="1800" b="1" spc="-114" dirty="0">
                <a:latin typeface="Calibri"/>
                <a:cs typeface="Calibri"/>
              </a:rPr>
              <a:t>y</a:t>
            </a:r>
            <a:r>
              <a:rPr sz="1800" b="1" spc="-5" dirty="0">
                <a:latin typeface="Calibri"/>
                <a:cs typeface="Calibri"/>
              </a:rPr>
              <a:t>,</a:t>
            </a:r>
            <a:r>
              <a:rPr sz="1800" b="1" spc="-10" dirty="0">
                <a:latin typeface="Calibri"/>
                <a:cs typeface="Calibri"/>
              </a:rPr>
              <a:t> c</a:t>
            </a:r>
            <a:r>
              <a:rPr sz="1800" b="1" spc="-5" dirty="0">
                <a:latin typeface="Calibri"/>
                <a:cs typeface="Calibri"/>
              </a:rPr>
              <a:t>on</a:t>
            </a:r>
            <a:r>
              <a:rPr sz="1800" b="1" spc="-20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40" dirty="0">
                <a:latin typeface="Calibri"/>
                <a:cs typeface="Calibri"/>
              </a:rPr>
              <a:t>s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spc="-114" dirty="0">
                <a:latin typeface="Calibri"/>
                <a:cs typeface="Calibri"/>
              </a:rPr>
              <a:t>y</a:t>
            </a:r>
            <a:r>
              <a:rPr sz="1800" b="1" spc="-5" dirty="0">
                <a:latin typeface="Calibri"/>
                <a:cs typeface="Calibri"/>
              </a:rPr>
              <a:t>,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and </a:t>
            </a:r>
            <a:r>
              <a:rPr sz="1800" b="1" spc="-30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airness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new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16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5" dirty="0">
                <a:latin typeface="Calibri"/>
                <a:cs typeface="Calibri"/>
              </a:rPr>
              <a:t>Lou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sian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highe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anda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ds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learn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opri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aise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6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Louisi</a:t>
            </a:r>
            <a:r>
              <a:rPr sz="1800" dirty="0">
                <a:latin typeface="Calibri"/>
                <a:cs typeface="Calibri"/>
              </a:rPr>
              <a:t>ana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2025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“ma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30" dirty="0">
                <a:latin typeface="Calibri"/>
                <a:cs typeface="Calibri"/>
              </a:rPr>
              <a:t>y,</a:t>
            </a:r>
            <a:r>
              <a:rPr sz="1800" dirty="0">
                <a:latin typeface="Calibri"/>
                <a:cs typeface="Calibri"/>
              </a:rPr>
              <a:t>”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“ba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spc="-130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” is 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xpec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v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B</a:t>
            </a:r>
            <a:r>
              <a:rPr sz="1800" b="1" spc="-25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SE </a:t>
            </a: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olic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30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or</a:t>
            </a:r>
            <a:r>
              <a:rPr sz="1800" b="1" spc="-5" dirty="0">
                <a:latin typeface="Calibri"/>
                <a:cs typeface="Calibri"/>
              </a:rPr>
              <a:t> t</a:t>
            </a:r>
            <a:r>
              <a:rPr sz="1800" b="1" dirty="0">
                <a:latin typeface="Calibri"/>
                <a:cs typeface="Calibri"/>
              </a:rPr>
              <a:t>he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201</a:t>
            </a:r>
            <a:r>
              <a:rPr sz="1800" b="1" dirty="0">
                <a:latin typeface="Calibri"/>
                <a:cs typeface="Calibri"/>
              </a:rPr>
              <a:t>3-</a:t>
            </a:r>
            <a:r>
              <a:rPr sz="1800" b="1" spc="-5" dirty="0">
                <a:latin typeface="Calibri"/>
                <a:cs typeface="Calibri"/>
              </a:rPr>
              <a:t>2014 and 2014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-5" dirty="0">
                <a:latin typeface="Calibri"/>
                <a:cs typeface="Calibri"/>
              </a:rPr>
              <a:t>2015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sc</a:t>
            </a:r>
            <a:r>
              <a:rPr sz="1800" b="1" spc="5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ool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30" dirty="0">
                <a:latin typeface="Calibri"/>
                <a:cs typeface="Calibri"/>
              </a:rPr>
              <a:t>y</a:t>
            </a:r>
            <a:r>
              <a:rPr sz="1800" b="1" dirty="0">
                <a:latin typeface="Calibri"/>
                <a:cs typeface="Calibri"/>
              </a:rPr>
              <a:t>ea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74650" y="4337050"/>
          <a:ext cx="8534400" cy="1967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/>
                <a:gridCol w="5943600"/>
              </a:tblGrid>
              <a:tr h="579119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ossible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ifts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cy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t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ensu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simpli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600" b="1" spc="-9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enc</a:t>
                      </a:r>
                      <a:r>
                        <a:rPr sz="1600" b="1" spc="-9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01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ase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657479">
                <a:tc>
                  <a:txBody>
                    <a:bodyPr/>
                    <a:lstStyle/>
                    <a:p>
                      <a:pPr marL="85090" marR="16637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School/Dis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ict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mance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Dec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ease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ades 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igned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 g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bu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730516">
                <a:tc>
                  <a:txBody>
                    <a:bodyPr/>
                    <a:lstStyle/>
                    <a:p>
                      <a:pPr marL="85090" marR="16637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School/Dis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ict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mance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nc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ease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ades wi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imp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her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ear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8275" y="229824"/>
            <a:ext cx="373507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97380" algn="l"/>
              </a:tabLst>
            </a:pPr>
            <a:r>
              <a:rPr dirty="0"/>
              <a:t>Resources:	Calculat</a:t>
            </a:r>
            <a:r>
              <a:rPr spc="5" dirty="0"/>
              <a:t>o</a:t>
            </a:r>
            <a:r>
              <a:rPr spc="-5" dirty="0"/>
              <a:t>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370583"/>
            <a:ext cx="8241030" cy="1952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9212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sign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cat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in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per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mance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 t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av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ac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ou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abi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ity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x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K-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K-</a:t>
            </a:r>
            <a:r>
              <a:rPr sz="1800" spc="-5" dirty="0">
                <a:latin typeface="Calibri"/>
                <a:cs typeface="Calibri"/>
              </a:rPr>
              <a:t>12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9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Comp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princ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pa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se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</a:t>
            </a:r>
            <a:r>
              <a:rPr sz="1800" dirty="0">
                <a:latin typeface="Calibri"/>
                <a:cs typeface="Calibri"/>
              </a:rPr>
              <a:t>pass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ormanc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s.  </a:t>
            </a:r>
            <a:r>
              <a:rPr sz="1800" spc="-5" dirty="0">
                <a:latin typeface="Calibri"/>
                <a:cs typeface="Calibri"/>
              </a:rPr>
              <a:t>Cal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July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nd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eade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89" y="3505200"/>
            <a:ext cx="9132710" cy="1851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6644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229824"/>
            <a:ext cx="8229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97380" algn="l"/>
              </a:tabLst>
            </a:pPr>
            <a:r>
              <a:rPr dirty="0"/>
              <a:t>Resources:	Guides</a:t>
            </a:r>
            <a:r>
              <a:rPr spc="-10" dirty="0"/>
              <a:t> </a:t>
            </a:r>
            <a:r>
              <a:rPr dirty="0"/>
              <a:t>and</a:t>
            </a:r>
            <a:r>
              <a:rPr spc="5" dirty="0"/>
              <a:t> </a:t>
            </a:r>
            <a:r>
              <a:rPr spc="-5" dirty="0"/>
              <a:t>Fac</a:t>
            </a:r>
            <a:r>
              <a:rPr dirty="0"/>
              <a:t>t</a:t>
            </a:r>
            <a:r>
              <a:rPr spc="-5" dirty="0"/>
              <a:t> </a:t>
            </a:r>
            <a:r>
              <a:rPr dirty="0"/>
              <a:t>Sheets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8739" y="1381252"/>
            <a:ext cx="8493760" cy="3150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so</a:t>
            </a:r>
            <a:r>
              <a:rPr sz="1800" b="1" spc="-15" dirty="0">
                <a:latin typeface="Calibri"/>
                <a:cs typeface="Calibri"/>
              </a:rPr>
              <a:t>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ce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4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K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-8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Shee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-pa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 docume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fle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set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 </a:t>
            </a:r>
            <a:r>
              <a:rPr sz="1800" spc="-80" dirty="0">
                <a:latin typeface="Calibri"/>
                <a:cs typeface="Calibri"/>
              </a:rPr>
              <a:t>“</a:t>
            </a:r>
            <a:r>
              <a:rPr sz="1800" dirty="0">
                <a:latin typeface="Calibri"/>
                <a:cs typeface="Calibri"/>
              </a:rPr>
              <a:t>qui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ts”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les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Hi</a:t>
            </a:r>
            <a:r>
              <a:rPr sz="1800" b="1" spc="-10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h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Sc</a:t>
            </a:r>
            <a:r>
              <a:rPr sz="1800" b="1" dirty="0">
                <a:latin typeface="Calibri"/>
                <a:cs typeface="Calibri"/>
              </a:rPr>
              <a:t>h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sou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ce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marR="262255" indent="-286385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gh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School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Gu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id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guid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sign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elo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h</a:t>
            </a:r>
            <a:r>
              <a:rPr sz="1800" spc="-35" dirty="0">
                <a:latin typeface="Calibri"/>
                <a:cs typeface="Calibri"/>
              </a:rPr>
              <a:t>wa</a:t>
            </a:r>
            <a:r>
              <a:rPr sz="1800" spc="-2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s and 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oal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a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tude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  <a:p>
            <a:pPr marL="299085" marR="441959" indent="-286385">
              <a:lnSpc>
                <a:spcPct val="100000"/>
              </a:lnSpc>
              <a:spcBef>
                <a:spcPts val="190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Jump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art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act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eet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-page docum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flec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 a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 of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“</a:t>
            </a:r>
            <a:r>
              <a:rPr sz="1800" dirty="0">
                <a:latin typeface="Calibri"/>
                <a:cs typeface="Calibri"/>
              </a:rPr>
              <a:t>qu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s”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mpl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Jump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art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3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Font typeface="Arial"/>
              <a:buChar char="•"/>
              <a:tabLst>
                <a:tab pos="299720" algn="l"/>
              </a:tabLst>
            </a:pP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gh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School</a:t>
            </a:r>
            <a:r>
              <a:rPr sz="1800" u="heavy" spc="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og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5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act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ee</a:t>
            </a:r>
            <a:r>
              <a:rPr sz="1800" u="heavy" spc="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docum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flec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 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 </a:t>
            </a:r>
            <a:r>
              <a:rPr sz="1800" spc="-80" dirty="0">
                <a:latin typeface="Calibri"/>
                <a:cs typeface="Calibri"/>
              </a:rPr>
              <a:t>“</a:t>
            </a:r>
            <a:r>
              <a:rPr sz="1800" dirty="0">
                <a:latin typeface="Calibri"/>
                <a:cs typeface="Calibri"/>
              </a:rPr>
              <a:t>qu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s”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dirty="0">
                <a:latin typeface="Calibri"/>
                <a:cs typeface="Calibri"/>
              </a:rPr>
              <a:t>amples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44725">
              <a:lnSpc>
                <a:spcPct val="100000"/>
              </a:lnSpc>
            </a:pP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6837045" cy="1468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doe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this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20</a:t>
            </a:r>
            <a:r>
              <a:rPr sz="1800" spc="-1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5-</a:t>
            </a:r>
            <a:r>
              <a:rPr sz="1800" spc="-5" dirty="0">
                <a:latin typeface="Calibri"/>
                <a:cs typeface="Calibri"/>
              </a:rPr>
              <a:t>16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ear?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 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pec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princ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pals?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othe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d?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526" y="3215975"/>
            <a:ext cx="429727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Data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200" dirty="0">
                <a:solidFill>
                  <a:srgbClr val="FFFFFF"/>
                </a:solidFill>
                <a:latin typeface="Estrangelo Edessa"/>
                <a:cs typeface="Estrangelo Edessa"/>
              </a:rPr>
              <a:t>C</a:t>
            </a:r>
            <a:r>
              <a:rPr sz="3200" spc="-15" dirty="0">
                <a:solidFill>
                  <a:srgbClr val="FFFFFF"/>
                </a:solidFill>
                <a:latin typeface="Estrangelo Edessa"/>
                <a:cs typeface="Estrangelo Edessa"/>
              </a:rPr>
              <a:t>e</a:t>
            </a:r>
            <a:r>
              <a:rPr sz="32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rtification</a:t>
            </a:r>
            <a:endParaRPr sz="3200" dirty="0"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633220">
              <a:lnSpc>
                <a:spcPct val="100000"/>
              </a:lnSpc>
            </a:pPr>
            <a:r>
              <a:rPr dirty="0"/>
              <a:t>Data</a:t>
            </a:r>
            <a:r>
              <a:rPr spc="-15" dirty="0"/>
              <a:t> </a:t>
            </a:r>
            <a:r>
              <a:rPr dirty="0"/>
              <a:t>C</a:t>
            </a:r>
            <a:r>
              <a:rPr spc="-15" dirty="0"/>
              <a:t>e</a:t>
            </a:r>
            <a:r>
              <a:rPr spc="-5" dirty="0"/>
              <a:t>rtification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31978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141983"/>
            <a:ext cx="8562975" cy="488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rp</a:t>
            </a:r>
            <a:r>
              <a:rPr sz="1800" b="1" dirty="0">
                <a:latin typeface="Calibri"/>
                <a:cs typeface="Calibri"/>
              </a:rPr>
              <a:t>ose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20" dirty="0">
                <a:latin typeface="Calibri"/>
                <a:cs typeface="Calibri"/>
              </a:rPr>
              <a:t>at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Certifi</a:t>
            </a:r>
            <a:r>
              <a:rPr sz="1800" b="1" spc="-15" dirty="0">
                <a:latin typeface="Calibri"/>
                <a:cs typeface="Calibri"/>
              </a:rPr>
              <a:t>c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tion</a:t>
            </a:r>
            <a:endParaRPr sz="1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ert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ina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opportunity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vi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eq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ha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</a:p>
          <a:p>
            <a:pPr marL="2413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us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bg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3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24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 marL="241300" marR="77978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</a:t>
            </a:r>
            <a:r>
              <a:rPr sz="1800" i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SE</a:t>
            </a:r>
            <a:r>
              <a:rPr sz="1800" i="1" u="heavy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Bul</a:t>
            </a:r>
            <a:r>
              <a:rPr sz="1800" i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i="1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i="1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800" i="1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i="1" u="heavy" spc="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i="1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111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appeals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n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or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ert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-5" dirty="0" smtClean="0">
                <a:latin typeface="Calibri"/>
                <a:cs typeface="Calibri"/>
              </a:rPr>
              <a:t>.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Phas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ertifi</a:t>
            </a:r>
            <a:r>
              <a:rPr sz="1800" b="1" spc="-15" dirty="0">
                <a:latin typeface="Calibri"/>
                <a:cs typeface="Calibri"/>
              </a:rPr>
              <a:t>ca</a:t>
            </a:r>
            <a:r>
              <a:rPr sz="1800" b="1" dirty="0">
                <a:latin typeface="Calibri"/>
                <a:cs typeface="Calibri"/>
              </a:rPr>
              <a:t>tion</a:t>
            </a:r>
            <a:endParaRPr sz="1800" dirty="0">
              <a:latin typeface="Calibri"/>
              <a:cs typeface="Calibri"/>
            </a:endParaRPr>
          </a:p>
          <a:p>
            <a:pPr marL="299085" marR="114935" indent="-28638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 g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ult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ment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cer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s.</a:t>
            </a:r>
          </a:p>
          <a:p>
            <a:pPr marL="299085" marR="5080" indent="-286385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In 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ph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4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4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15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C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n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2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ofi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gibi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K-</a:t>
            </a:r>
            <a:r>
              <a:rPr sz="1800" spc="-5" dirty="0">
                <a:latin typeface="Calibri"/>
                <a:cs typeface="Calibri"/>
              </a:rPr>
              <a:t>8 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 made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dirty="0">
                <a:latin typeface="Calibri"/>
                <a:cs typeface="Calibri"/>
              </a:rPr>
              <a:t>sed</a:t>
            </a:r>
            <a:r>
              <a:rPr sz="1800" spc="-5" dirty="0">
                <a:latin typeface="Calibri"/>
                <a:cs typeface="Calibri"/>
              </a:rPr>
              <a:t> o</a:t>
            </a:r>
            <a:r>
              <a:rPr sz="1800" dirty="0">
                <a:latin typeface="Calibri"/>
                <a:cs typeface="Calibri"/>
              </a:rPr>
              <a:t>n this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t.</a:t>
            </a:r>
          </a:p>
          <a:p>
            <a:pPr marL="299085" marR="396240" indent="-28638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In 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all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4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C achi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spc="-5" dirty="0">
                <a:latin typeface="Calibri"/>
                <a:cs typeface="Calibri"/>
              </a:rPr>
              <a:t>em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K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8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ss </a:t>
            </a:r>
            <a:r>
              <a:rPr sz="1800" spc="-5" dirty="0">
                <a:latin typeface="Calibri"/>
                <a:cs typeface="Calibri"/>
              </a:rPr>
              <a:t>poi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dirty="0" smtClean="0">
                <a:latin typeface="Calibri"/>
                <a:cs typeface="Calibri"/>
              </a:rPr>
              <a:t>.</a:t>
            </a: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Su</a:t>
            </a:r>
            <a:r>
              <a:rPr sz="1800" b="1" spc="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5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and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so</a:t>
            </a:r>
            <a:r>
              <a:rPr sz="1800" b="1" spc="5" dirty="0">
                <a:latin typeface="Calibri"/>
                <a:cs typeface="Calibri"/>
              </a:rPr>
              <a:t>u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ce</a:t>
            </a:r>
            <a:r>
              <a:rPr sz="1800" b="1" dirty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 marL="299085" marR="102235" indent="-28638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Th</a:t>
            </a:r>
            <a:r>
              <a:rPr sz="1800" dirty="0">
                <a:latin typeface="Calibri"/>
                <a:cs typeface="Calibri"/>
              </a:rPr>
              <a:t>e Augu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ssme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and</a:t>
            </a:r>
            <a:r>
              <a:rPr sz="1800" u="heavy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Ac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ou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abi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ity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Mo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th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Call/</a:t>
            </a:r>
            <a:r>
              <a:rPr sz="1800" u="heavy" spc="-7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eb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ina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spc="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ect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all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cer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ifi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on.</a:t>
            </a:r>
            <a:endParaRPr sz="18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User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id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early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Ac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ou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abi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ity</a:t>
            </a:r>
            <a:r>
              <a:rPr sz="1800" u="heavy" spc="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Lib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heavy" spc="-1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y</a:t>
            </a:r>
            <a:r>
              <a:rPr sz="1800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886460">
              <a:lnSpc>
                <a:spcPct val="100000"/>
              </a:lnSpc>
            </a:pPr>
            <a:r>
              <a:rPr dirty="0"/>
              <a:t>Data</a:t>
            </a:r>
            <a:r>
              <a:rPr spc="-15" dirty="0"/>
              <a:t> </a:t>
            </a:r>
            <a:r>
              <a:rPr dirty="0"/>
              <a:t>C</a:t>
            </a:r>
            <a:r>
              <a:rPr spc="-15" dirty="0"/>
              <a:t>e</a:t>
            </a:r>
            <a:r>
              <a:rPr spc="-5" dirty="0"/>
              <a:t>rtificatio</a:t>
            </a:r>
            <a:r>
              <a:rPr dirty="0"/>
              <a:t>n</a:t>
            </a:r>
            <a:r>
              <a:rPr spc="-10" dirty="0"/>
              <a:t> </a:t>
            </a:r>
            <a:r>
              <a:rPr spc="-5" dirty="0"/>
              <a:t>Timel</a:t>
            </a:r>
            <a:r>
              <a:rPr spc="-10" dirty="0"/>
              <a:t>i</a:t>
            </a:r>
            <a:r>
              <a:rPr dirty="0"/>
              <a:t>ne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5120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83540" y="1218183"/>
            <a:ext cx="831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5257800"/>
            <a:ext cx="8094980" cy="1129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5" dirty="0">
                <a:latin typeface="Calibri"/>
                <a:cs typeface="Calibri"/>
              </a:rPr>
              <a:t>li</a:t>
            </a:r>
            <a:r>
              <a:rPr sz="1800" b="1" spc="-15" dirty="0">
                <a:latin typeface="Calibri"/>
                <a:cs typeface="Calibri"/>
              </a:rPr>
              <a:t>v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y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20" dirty="0">
                <a:latin typeface="Calibri"/>
                <a:cs typeface="Calibri"/>
              </a:rPr>
              <a:t>at</a:t>
            </a:r>
            <a:r>
              <a:rPr sz="1800" b="1" spc="-5" dirty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 </a:t>
            </a:r>
            <a:r>
              <a:rPr sz="1800" spc="-4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</a:p>
          <a:p>
            <a:pPr marL="241300" marR="508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s</a:t>
            </a:r>
            <a:r>
              <a:rPr sz="1800" spc="-5" dirty="0">
                <a:latin typeface="Calibri"/>
                <a:cs typeface="Calibri"/>
              </a:rPr>
              <a:t>ecu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-5" dirty="0">
                <a:latin typeface="Calibri"/>
                <a:cs typeface="Calibri"/>
              </a:rPr>
              <a:t>, pl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ww</a:t>
            </a:r>
            <a:r>
              <a:rPr sz="1800" u="heavy" spc="-1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.lad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3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vi</a:t>
            </a:r>
            <a:r>
              <a:rPr sz="1800" u="heavy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13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spc="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dirty="0">
                <a:latin typeface="Calibri"/>
                <a:cs typeface="Calibri"/>
              </a:rPr>
              <a:t>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5275" y="1514475"/>
          <a:ext cx="8534400" cy="36271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29400"/>
                <a:gridCol w="1905000"/>
              </a:tblGrid>
              <a:tr h="64007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vi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540385" marR="102235" indent="-42989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Certifi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tion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Wi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dow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adu</a:t>
                      </a:r>
                      <a:r>
                        <a:rPr sz="1800" spc="-1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2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adu</a:t>
                      </a:r>
                      <a:r>
                        <a:rPr sz="1800" spc="-1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800" spc="-3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2014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gh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Schoo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ts;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opou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(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CAI)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Augu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ts: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6830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4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4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indi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r)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 1,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655319">
                <a:tc>
                  <a:txBody>
                    <a:bodyPr/>
                    <a:lstStyle/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-8 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EL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Ach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iev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6830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8935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K-8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44725">
              <a:lnSpc>
                <a:spcPct val="100000"/>
              </a:lnSpc>
            </a:pP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6278880" cy="116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Cer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dirty="0">
                <a:latin typeface="Calibri"/>
                <a:cs typeface="Calibri"/>
              </a:rPr>
              <a:t>4-</a:t>
            </a:r>
            <a:r>
              <a:rPr sz="1800" spc="-5" dirty="0">
                <a:latin typeface="Calibri"/>
                <a:cs typeface="Calibri"/>
              </a:rPr>
              <a:t>15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15" dirty="0">
                <a:latin typeface="Calibri"/>
                <a:cs typeface="Calibri"/>
              </a:rPr>
              <a:t>f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ea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chan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else</a:t>
            </a:r>
            <a:r>
              <a:rPr sz="1800" dirty="0">
                <a:latin typeface="Calibri"/>
                <a:cs typeface="Calibri"/>
              </a:rPr>
              <a:t> s</a:t>
            </a:r>
            <a:r>
              <a:rPr sz="1800" spc="-5" dirty="0">
                <a:latin typeface="Calibri"/>
                <a:cs typeface="Calibri"/>
              </a:rPr>
              <a:t>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s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ev</a:t>
            </a:r>
            <a:r>
              <a:rPr sz="1800" dirty="0">
                <a:latin typeface="Calibri"/>
                <a:cs typeface="Calibri"/>
              </a:rPr>
              <a:t>el?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</a:t>
            </a: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ompl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36576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80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2353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 marR="14890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3693795"/>
            <a:ext cx="1558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0194" y="3992498"/>
            <a:ext cx="2122805" cy="554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7840" y="347298"/>
            <a:ext cx="377875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Estrangelo Edessa"/>
                <a:cs typeface="Estrangelo Edessa"/>
              </a:rPr>
              <a:t>Afternoon</a:t>
            </a:r>
            <a:r>
              <a:rPr sz="3000" spc="-5" dirty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3000" dirty="0">
                <a:solidFill>
                  <a:srgbClr val="FFFFFF"/>
                </a:solidFill>
                <a:latin typeface="Estrangelo Edessa"/>
                <a:cs typeface="Estrangelo Edessa"/>
              </a:rPr>
              <a:t>Break</a:t>
            </a:r>
            <a:endParaRPr sz="3000" dirty="0">
              <a:latin typeface="Estrangelo Edessa"/>
              <a:cs typeface="Estrangelo Edess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8168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60186"/>
            <a:ext cx="1591310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243204" algn="l"/>
              </a:tabLst>
            </a:pPr>
            <a:r>
              <a:rPr sz="20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20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20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20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20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ne T</a:t>
            </a:r>
            <a:r>
              <a:rPr sz="20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20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</a:t>
            </a:r>
            <a:r>
              <a:rPr sz="20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20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39624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7406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2653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 marR="14890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1249045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3992498"/>
            <a:ext cx="2122805" cy="554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815975">
              <a:lnSpc>
                <a:spcPct val="100000"/>
              </a:lnSpc>
            </a:pPr>
            <a:r>
              <a:rPr dirty="0"/>
              <a:t>2015-16</a:t>
            </a:r>
            <a:r>
              <a:rPr spc="-50" dirty="0"/>
              <a:t> </a:t>
            </a:r>
            <a:r>
              <a:rPr dirty="0"/>
              <a:t>Ass</a:t>
            </a:r>
            <a:r>
              <a:rPr spc="-20" dirty="0"/>
              <a:t>e</a:t>
            </a:r>
            <a:r>
              <a:rPr spc="-5" dirty="0"/>
              <a:t>ssm</a:t>
            </a:r>
            <a:r>
              <a:rPr spc="-20" dirty="0"/>
              <a:t>e</a:t>
            </a:r>
            <a:r>
              <a:rPr dirty="0"/>
              <a:t>nt </a:t>
            </a:r>
            <a:r>
              <a:rPr spc="-5" dirty="0"/>
              <a:t>Form</a:t>
            </a:r>
            <a:r>
              <a:rPr dirty="0"/>
              <a:t>at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9692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8604885" cy="80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2015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2016 As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spc="-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Calen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-15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</a:t>
            </a:r>
            <a:r>
              <a:rPr sz="1800" spc="0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 school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-3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sm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av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as 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ompu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dirty="0">
                <a:latin typeface="Calibri"/>
                <a:cs typeface="Calibri"/>
              </a:rPr>
              <a:t>sed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35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) wh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 pa</a:t>
            </a:r>
            <a:r>
              <a:rPr sz="1800" spc="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er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4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pap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r-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 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0850" y="2432050"/>
          <a:ext cx="8077200" cy="3235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0"/>
                <a:gridCol w="2692400"/>
                <a:gridCol w="2692400"/>
              </a:tblGrid>
              <a:tr h="3708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orm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640080">
                <a:tc rowSpan="3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ELA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i="1" dirty="0">
                          <a:latin typeface="Calibri"/>
                          <a:cs typeface="Calibri"/>
                        </a:rPr>
                        <a:t>*di</a:t>
                      </a:r>
                      <a:r>
                        <a:rPr sz="1800" i="1" spc="-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ct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dec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Studi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*fie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ade 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EX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ade 9, 10, 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EX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ade 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ade 9-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Cou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1299845">
              <a:lnSpc>
                <a:spcPct val="100000"/>
              </a:lnSpc>
            </a:pPr>
            <a:r>
              <a:rPr spc="-5" dirty="0"/>
              <a:t>Te</a:t>
            </a:r>
            <a:r>
              <a:rPr spc="-15" dirty="0"/>
              <a:t>c</a:t>
            </a:r>
            <a:r>
              <a:rPr dirty="0"/>
              <a:t>hnology</a:t>
            </a:r>
            <a:r>
              <a:rPr spc="-5" dirty="0"/>
              <a:t> </a:t>
            </a:r>
            <a:r>
              <a:rPr dirty="0"/>
              <a:t>Rea</a:t>
            </a:r>
            <a:r>
              <a:rPr spc="-15" dirty="0"/>
              <a:t>d</a:t>
            </a:r>
            <a:r>
              <a:rPr spc="-5" dirty="0"/>
              <a:t>in</a:t>
            </a:r>
            <a:r>
              <a:rPr spc="-15" dirty="0"/>
              <a:t>e</a:t>
            </a:r>
            <a:r>
              <a:rPr spc="-5" dirty="0"/>
              <a:t>ss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228600" y="6581001"/>
            <a:ext cx="28930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534400" y="6637646"/>
            <a:ext cx="54394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70583"/>
            <a:ext cx="8622030" cy="80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In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di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ermin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 w</a:t>
            </a:r>
            <a:r>
              <a:rPr sz="1800" spc="-1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pla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1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-20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6 </a:t>
            </a:r>
            <a:r>
              <a:rPr sz="1800" spc="-5" dirty="0">
                <a:latin typeface="Calibri"/>
                <a:cs typeface="Calibri"/>
              </a:rPr>
              <a:t>scho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addi</a:t>
            </a:r>
            <a:r>
              <a:rPr sz="1800" spc="-10" dirty="0">
                <a:latin typeface="Calibri"/>
                <a:cs typeface="Calibri"/>
              </a:rPr>
              <a:t>ti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po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ng 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ech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ea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 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abo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817361"/>
            <a:ext cx="65716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Add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vided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early 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all 2015.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8450" y="2355850"/>
          <a:ext cx="8686800" cy="3205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1961"/>
                <a:gridCol w="4299839"/>
                <a:gridCol w="1905000"/>
              </a:tblGrid>
              <a:tr h="3708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Activity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Descript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echnology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ootpri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8318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ve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echnology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(e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g.,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umb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 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vi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echno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admin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ems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schoo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 and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1084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vided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di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uirin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 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echnology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spc="-114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uppor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309880" algn="just">
                        <a:lnSpc>
                          <a:spcPct val="100000"/>
                        </a:lnSpc>
                      </a:pPr>
                      <a:r>
                        <a:rPr sz="1800" spc="-114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uppor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ric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 along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edel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epa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ems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44725">
              <a:lnSpc>
                <a:spcPct val="100000"/>
              </a:lnSpc>
            </a:pPr>
            <a:r>
              <a:rPr dirty="0"/>
              <a:t>D</a:t>
            </a:r>
            <a:r>
              <a:rPr spc="-10" dirty="0"/>
              <a:t>i</a:t>
            </a:r>
            <a:r>
              <a:rPr spc="-5" dirty="0"/>
              <a:t>sc</a:t>
            </a:r>
            <a:r>
              <a:rPr spc="-15" dirty="0"/>
              <a:t>u</a:t>
            </a:r>
            <a:r>
              <a:rPr spc="-5" dirty="0"/>
              <a:t>ssion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31216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1140" y="1356796"/>
            <a:ext cx="6714490" cy="116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up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able n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shoul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d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ric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 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hoo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el?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ecei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  <a:p>
            <a:pPr marL="242570" indent="-22987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243204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u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omm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 othe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072" rIns="0" bIns="0" rtlCol="0">
            <a:spAutoFit/>
          </a:bodyPr>
          <a:lstStyle/>
          <a:p>
            <a:pPr marL="2500630">
              <a:lnSpc>
                <a:spcPct val="100000"/>
              </a:lnSpc>
            </a:pPr>
            <a:r>
              <a:rPr sz="3000" dirty="0"/>
              <a:t>Agen</a:t>
            </a:r>
            <a:r>
              <a:rPr sz="3000" spc="-15" dirty="0"/>
              <a:t>d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0" y="4267200"/>
            <a:ext cx="9144000" cy="304800"/>
          </a:xfrm>
          <a:custGeom>
            <a:avLst/>
            <a:gdLst/>
            <a:ahLst/>
            <a:cxnLst/>
            <a:rect l="l" t="t" r="r" b="b"/>
            <a:pathLst>
              <a:path w="9144000" h="304800">
                <a:moveTo>
                  <a:pt x="0" y="304800"/>
                </a:moveTo>
                <a:lnTo>
                  <a:pt x="9144000" y="304800"/>
                </a:lnTo>
                <a:lnTo>
                  <a:pt x="9144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294383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231140" y="6620012"/>
            <a:ext cx="27406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86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060194" y="1294383"/>
            <a:ext cx="3746500" cy="295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ome</a:t>
            </a:r>
            <a:endParaRPr sz="1800">
              <a:latin typeface="Calibri"/>
              <a:cs typeface="Calibri"/>
            </a:endParaRPr>
          </a:p>
          <a:p>
            <a:pPr marL="12700" marR="2139315">
              <a:lnSpc>
                <a:spcPts val="2370"/>
              </a:lnSpc>
              <a:spcBef>
                <a:spcPts val="105"/>
              </a:spcBef>
            </a:pP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AP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2025 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Comm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port</a:t>
            </a:r>
            <a:endParaRPr sz="1800">
              <a:latin typeface="Calibri"/>
              <a:cs typeface="Calibri"/>
            </a:endParaRPr>
          </a:p>
          <a:p>
            <a:pPr marL="12700" marR="1489075">
              <a:lnSpc>
                <a:spcPct val="109400"/>
              </a:lnSpc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ssme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 </a:t>
            </a:r>
            <a:r>
              <a:rPr sz="1800" spc="-5" dirty="0">
                <a:latin typeface="Calibri"/>
                <a:cs typeface="Calibri"/>
              </a:rPr>
              <a:t>Lu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 marL="12700" marR="1249045">
              <a:lnSpc>
                <a:spcPts val="2360"/>
              </a:lnSpc>
              <a:spcBef>
                <a:spcPts val="105"/>
              </a:spcBef>
            </a:pPr>
            <a:r>
              <a:rPr sz="1800" spc="114" dirty="0">
                <a:latin typeface="Calibri"/>
                <a:cs typeface="Calibri"/>
              </a:rPr>
              <a:t>Q</a:t>
            </a:r>
            <a:r>
              <a:rPr sz="1800" spc="-60" dirty="0">
                <a:latin typeface="Calibri"/>
                <a:cs typeface="Calibri"/>
              </a:rPr>
              <a:t>/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m 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nin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sion </a:t>
            </a: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abi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ity Af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ernoon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eak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2015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2016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echnology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895220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9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45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794380"/>
            <a:ext cx="5518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11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693795"/>
            <a:ext cx="435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2</a:t>
            </a:r>
            <a:r>
              <a:rPr sz="1800" b="1" spc="-15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0194" y="4292879"/>
            <a:ext cx="19196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y and</a:t>
            </a:r>
            <a:r>
              <a:rPr sz="1800" spc="-5" dirty="0">
                <a:latin typeface="Calibri"/>
                <a:cs typeface="Calibri"/>
              </a:rPr>
              <a:t> Closeout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34" rIns="0" bIns="0" rtlCol="0">
            <a:spAutoFit/>
          </a:bodyPr>
          <a:lstStyle/>
          <a:p>
            <a:pPr marL="2206625">
              <a:lnSpc>
                <a:spcPct val="100000"/>
              </a:lnSpc>
            </a:pPr>
            <a:r>
              <a:rPr dirty="0"/>
              <a:t>N</a:t>
            </a:r>
            <a:r>
              <a:rPr spc="-15" dirty="0"/>
              <a:t>e</a:t>
            </a:r>
            <a:r>
              <a:rPr spc="-5" dirty="0"/>
              <a:t>x</a:t>
            </a:r>
            <a:r>
              <a:rPr dirty="0"/>
              <a:t>t</a:t>
            </a:r>
            <a:r>
              <a:rPr spc="-10" dirty="0"/>
              <a:t> </a:t>
            </a:r>
            <a:r>
              <a:rPr dirty="0"/>
              <a:t>Steps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381000" y="6590666"/>
            <a:ext cx="3429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Louisia</a:t>
            </a:r>
            <a:r>
              <a:rPr spc="-15" dirty="0"/>
              <a:t>n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Beli</a:t>
            </a:r>
            <a:r>
              <a:rPr spc="-5" dirty="0"/>
              <a:t>eves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5867653"/>
            <a:ext cx="726694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83785" algn="l"/>
              </a:tabLst>
            </a:pPr>
            <a:r>
              <a:rPr sz="1800" spc="-2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mo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act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as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men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@</a:t>
            </a:r>
            <a:r>
              <a:rPr sz="1800" u="heavy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800" u="heavy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800" u="heavy" spc="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800" u="heavy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go</a:t>
            </a:r>
            <a:r>
              <a:rPr sz="1800" u="heavy" spc="-14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v</a:t>
            </a:r>
            <a:r>
              <a:rPr sz="1800" dirty="0">
                <a:latin typeface="Calibri"/>
                <a:cs typeface="Calibri"/>
              </a:rPr>
              <a:t>.	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x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 c</a:t>
            </a:r>
            <a:r>
              <a:rPr sz="1800" b="1" spc="-5" dirty="0">
                <a:latin typeface="Calibri"/>
                <a:cs typeface="Calibri"/>
              </a:rPr>
              <a:t>all: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4,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2015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8450" y="1441450"/>
          <a:ext cx="8610600" cy="1626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7086600"/>
              </a:tblGrid>
              <a:tr h="3200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b="1" spc="-3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ion</a:t>
                      </a:r>
                      <a:r>
                        <a:rPr sz="1500" b="1" spc="-6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ivi</a:t>
                      </a:r>
                      <a:r>
                        <a:rPr sz="1500" b="1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y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</a:tr>
              <a:tr h="331088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upd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sc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331216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Com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ility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assessm</a:t>
                      </a:r>
                      <a:r>
                        <a:rPr sz="1400" u="sng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e</a:t>
                      </a:r>
                      <a:r>
                        <a:rPr sz="1400" u="sng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n</a:t>
                      </a:r>
                      <a:r>
                        <a:rPr sz="1400" u="sng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t@la</a:t>
                      </a:r>
                      <a:r>
                        <a:rPr sz="1400" u="sng" spc="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.</a:t>
                      </a:r>
                      <a:r>
                        <a:rPr sz="1400" u="sng" spc="-1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g</a:t>
                      </a:r>
                      <a:r>
                        <a:rPr sz="1400" u="sng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2"/>
                        </a:rPr>
                        <a:t>ov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31088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tili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ing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rti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1305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Aug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Com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ility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ertifi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9442</Words>
  <Application>Microsoft Macintosh PowerPoint</Application>
  <PresentationFormat>On-screen Show (4:3)</PresentationFormat>
  <Paragraphs>1449</Paragraphs>
  <Slides>87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Office Theme</vt:lpstr>
      <vt:lpstr>PowerPoint Presentation</vt:lpstr>
      <vt:lpstr>Agenda</vt:lpstr>
      <vt:lpstr>Welcome</vt:lpstr>
      <vt:lpstr>Agenda</vt:lpstr>
      <vt:lpstr>LEAP 2025 Vision: The Need to Transition</vt:lpstr>
      <vt:lpstr>LEAP 2025 Vision: Defining an “A” School</vt:lpstr>
      <vt:lpstr>LEAP 2025 Vision: Year One Baseline Results</vt:lpstr>
      <vt:lpstr>LEAP 2025: A Vision for the Future</vt:lpstr>
      <vt:lpstr>K-2: Optional Tools for Teachers</vt:lpstr>
      <vt:lpstr>Grades 3-8: Consistency, Comparability, and Improvements</vt:lpstr>
      <vt:lpstr>High School: Reduce Testing</vt:lpstr>
      <vt:lpstr>LEAP 2025 Discussion</vt:lpstr>
      <vt:lpstr>Agenda</vt:lpstr>
      <vt:lpstr>Morning Break</vt:lpstr>
      <vt:lpstr>Agenda</vt:lpstr>
      <vt:lpstr>2015-2016 Support</vt:lpstr>
      <vt:lpstr>2015-2016 Support Structure</vt:lpstr>
      <vt:lpstr>Agenda</vt:lpstr>
      <vt:lpstr>PowerPoint Presentation</vt:lpstr>
      <vt:lpstr>Louisiana Student Standards and Assessment Update</vt:lpstr>
      <vt:lpstr>2015-2016 Assessment Plan</vt:lpstr>
      <vt:lpstr>2015-2016 Assessment Resources</vt:lpstr>
      <vt:lpstr>2015-2016 Goal Setting Resources</vt:lpstr>
      <vt:lpstr>Current Resources Available</vt:lpstr>
      <vt:lpstr>Current Resources Available</vt:lpstr>
      <vt:lpstr>Current Resources Available</vt:lpstr>
      <vt:lpstr>Social Studies Content Updates</vt:lpstr>
      <vt:lpstr>Social Studies Assessments &amp; Accountability</vt:lpstr>
      <vt:lpstr>2015-2016 Assessment Schedule Updates</vt:lpstr>
      <vt:lpstr>2015-2016 Month-by-Month Checklist</vt:lpstr>
      <vt:lpstr>2015-2016 Reporting</vt:lpstr>
      <vt:lpstr>2015-16 Data Package Schedule</vt:lpstr>
      <vt:lpstr>2015-2016 Communication and Support Discussion</vt:lpstr>
      <vt:lpstr>PowerPoint Presentation</vt:lpstr>
      <vt:lpstr>R.S. 17:3914: District Data Sharing</vt:lpstr>
      <vt:lpstr>Updates on Data Privacy Laws</vt:lpstr>
      <vt:lpstr>R.S. 17:3914: Data Sharing with the Department</vt:lpstr>
      <vt:lpstr>R.S. 17:3914: Superintendent Authorization via School Board Policy</vt:lpstr>
      <vt:lpstr>Data Sharing with Vendors</vt:lpstr>
      <vt:lpstr>R.S. 17:3914: Immediate Impact for the Office of Assessment Administration and Accountability</vt:lpstr>
      <vt:lpstr>Data Discussion</vt:lpstr>
      <vt:lpstr>Test Security</vt:lpstr>
      <vt:lpstr>Reflections from 2014-2015: Reporting Irregularities</vt:lpstr>
      <vt:lpstr>Reflections from 2014-2015: Statement of Assurance</vt:lpstr>
      <vt:lpstr>Reflections from 2014-2015: Testing in an Alternate Environment</vt:lpstr>
      <vt:lpstr>Reflections from 2014-2015: Voids from Administrative Error</vt:lpstr>
      <vt:lpstr>Reflections from 2014-2015: Emergency Closures</vt:lpstr>
      <vt:lpstr>Discussion</vt:lpstr>
      <vt:lpstr>PowerPoint Presentation</vt:lpstr>
      <vt:lpstr>Reflections from 2014-2015: Accessibility and Accommodations</vt:lpstr>
      <vt:lpstr>IEP Team Professional Learning Series</vt:lpstr>
      <vt:lpstr>Discussion</vt:lpstr>
      <vt:lpstr>Agenda</vt:lpstr>
      <vt:lpstr>Agenda</vt:lpstr>
      <vt:lpstr>Agenda</vt:lpstr>
      <vt:lpstr>PowerPoint Presentation</vt:lpstr>
      <vt:lpstr>K-8 School SPS: Accountability</vt:lpstr>
      <vt:lpstr>K-8 School SPS: Accountability</vt:lpstr>
      <vt:lpstr>K-8 School SPS: Assessments (Slide 1 of 3)</vt:lpstr>
      <vt:lpstr>K-8 School SPS: Dropout/Credit Accumulation Index (DCAI)</vt:lpstr>
      <vt:lpstr>K-8 School SPS: Progress Points (Slide 3 of 3)</vt:lpstr>
      <vt:lpstr>High School SPS: Accountability</vt:lpstr>
      <vt:lpstr>High School SPS: Accountability</vt:lpstr>
      <vt:lpstr>High School SPS: EOC Exams (Slide 1 of 5)</vt:lpstr>
      <vt:lpstr>High School SPS: ACT and WorkKeys (Slide 2 of 5)</vt:lpstr>
      <vt:lpstr>High School SPS: Graduation Rate (Slide 3 of 5)</vt:lpstr>
      <vt:lpstr>High School SPS: Strength of Diploma (Slide 4 of 5)</vt:lpstr>
      <vt:lpstr>High School SPS: Progress Points (Slide 5 of 5)</vt:lpstr>
      <vt:lpstr>Combination Schools (Slide 1 of 2)</vt:lpstr>
      <vt:lpstr>Combination Schools (Slide 2 of 2)</vt:lpstr>
      <vt:lpstr>Moving Toward 2025</vt:lpstr>
      <vt:lpstr>School Accountability: Letter Grades</vt:lpstr>
      <vt:lpstr>Resources: Calculators</vt:lpstr>
      <vt:lpstr>Resources: Guides and Fact Sheets</vt:lpstr>
      <vt:lpstr>Discussion</vt:lpstr>
      <vt:lpstr>PowerPoint Presentation</vt:lpstr>
      <vt:lpstr>Data Certification</vt:lpstr>
      <vt:lpstr>Data Certification Timeline</vt:lpstr>
      <vt:lpstr>Discussion</vt:lpstr>
      <vt:lpstr>Agenda</vt:lpstr>
      <vt:lpstr>PowerPoint Presentation</vt:lpstr>
      <vt:lpstr>Agenda</vt:lpstr>
      <vt:lpstr>2015-16 Assessment Format</vt:lpstr>
      <vt:lpstr>Technology Readiness</vt:lpstr>
      <vt:lpstr>Discussion</vt:lpstr>
      <vt:lpstr>Agenda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Team Training  Opening Session</dc:title>
  <dc:creator>Louisiana Department of Education</dc:creator>
  <cp:lastModifiedBy>St. James Parish Schools</cp:lastModifiedBy>
  <cp:revision>18</cp:revision>
  <dcterms:created xsi:type="dcterms:W3CDTF">2015-07-20T10:35:18Z</dcterms:created>
  <dcterms:modified xsi:type="dcterms:W3CDTF">2015-07-20T18:58:28Z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2015-07-15T00:00:00Z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2015-07-20T00:00:00Z</vt:filetime>
  </property>
</Properties>
</file>