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C429A42-EDAB-46B3-AB6A-7552D715BA12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8278131-CB43-4C87-B2D7-2794FBC1CC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Renaissance Test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white team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Who is a scientist best known for theory on gravity?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Sir Isaac Newton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wrote plays with human emotions and feelings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William Shakespeare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the first person to try to circumnavigate the world; his crew made it, but he did not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Ferdinand Magellan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a patron of the arts in Florence, Italy?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Lorenzo Medici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an artist, engineer, scientist, and inventor of the Renaissance?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Leonardo </a:t>
            </a:r>
            <a:r>
              <a:rPr lang="en-US" dirty="0" err="1" smtClean="0"/>
              <a:t>da</a:t>
            </a:r>
            <a:r>
              <a:rPr lang="en-US" dirty="0" smtClean="0"/>
              <a:t> Vinci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the first person to sail around the southern tip of Africa and on to India?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Vasco </a:t>
            </a:r>
            <a:r>
              <a:rPr lang="en-US" dirty="0" err="1" smtClean="0"/>
              <a:t>da</a:t>
            </a:r>
            <a:r>
              <a:rPr lang="en-US" dirty="0" smtClean="0"/>
              <a:t> Gama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a scientist who supported the theory that the Earth revolves around the sun; he was jailed and forced to recant. He improved the telescope.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Galileo </a:t>
            </a:r>
            <a:r>
              <a:rPr lang="en-US" dirty="0" err="1" smtClean="0"/>
              <a:t>Galilei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nailed the 95 Theses to the church door opposing corrupt church practices?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Martin Luther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developed the first movable type printing press?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Johann Gutenberg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an English philosopher who thought that government should be a contract between a ruler and the people?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Locke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was the Renaissance?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period of change in thought, arts, and sciences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the Renaissance art differ from medieval art?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Renaissance art showed the importance of life on earth, not just religious life.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term “Renaissance” is French for what?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Rebirth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did the Renaissance start?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Italy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city was the heart (center) of the Renaissance movement in Europe? 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Florence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the Renaissance, many artists and writers became interested in what?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Humanism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Spain’s chief goal in the Americas was what?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Wealth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type of ship enabled the Voyages of Discovery to take place from Europe? 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Caravel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Protestants?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Protestants were Christians who broke with the Catholic Church over religious issues.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nation was the first to claim large areas of land in the Americas?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Spain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time of the Enlightenment, most of Europe was ruled by who?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Monarchs who believed in their divine right.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Lorenzo Medici was a patron of the arts, which led to…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Renaissance starting in Florence, Italy.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printing press made print, books, and communication more available to the people, which led to…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more educated, informed, and literate society. 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Scientists used observation and logical thinking during this time, which started the…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Scientific Revolution 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the Scientific Revolution inventions such as the astrolabe, compass, and telescope were invented, which started…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Age of Exploration and the Voyages of Discovery.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other major changes, people began reasoning about natural rights, which led to…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and governmental changes during the Enlightenment.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263</TotalTime>
  <Words>583</Words>
  <Application>Microsoft Office PowerPoint</Application>
  <PresentationFormat>On-screen Show (4:3)</PresentationFormat>
  <Paragraphs>106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Opulent</vt:lpstr>
      <vt:lpstr>Renaissance Test Review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  <vt:lpstr>Question:</vt:lpstr>
      <vt:lpstr>Answer:</vt:lpstr>
    </vt:vector>
  </TitlesOfParts>
  <Company>School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Renaissance Test Review</dc:title>
  <dc:creator>Alli Ryan</dc:creator>
  <cp:lastModifiedBy>Alli Ryan</cp:lastModifiedBy>
  <cp:revision>27</cp:revision>
  <dcterms:created xsi:type="dcterms:W3CDTF">2011-04-26T14:28:26Z</dcterms:created>
  <dcterms:modified xsi:type="dcterms:W3CDTF">2011-04-26T18:51:46Z</dcterms:modified>
</cp:coreProperties>
</file>