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 varScale="1">
        <p:scale>
          <a:sx n="109" d="100"/>
          <a:sy n="109" d="100"/>
        </p:scale>
        <p:origin x="129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7/29/2019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7/29/2019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7/29/2019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7/29/2019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7/29/2019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600200"/>
            <a:ext cx="7162800" cy="150531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People with Autism at </a:t>
            </a:r>
            <a:br>
              <a:rPr lang="en-US" dirty="0" smtClean="0"/>
            </a:br>
            <a:r>
              <a:rPr lang="en-US" dirty="0" smtClean="0"/>
              <a:t>the Ignite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At Fishers Public Library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87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Located at Fishers Public Library, in the newly renovated basement area</a:t>
            </a:r>
          </a:p>
          <a:p>
            <a:r>
              <a:rPr lang="en-US" dirty="0" smtClean="0"/>
              <a:t>A very cool, state of the art place for anyone to unleash their inner artist, collaborate, and learn.</a:t>
            </a:r>
          </a:p>
          <a:p>
            <a:r>
              <a:rPr lang="en-US" dirty="0" smtClean="0"/>
              <a:t>A place for people with ASD.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Ignite Studio?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1424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small, informal group of young adults and teens with ASD (and support persons)</a:t>
            </a:r>
          </a:p>
          <a:p>
            <a:r>
              <a:rPr lang="en-US" dirty="0" smtClean="0"/>
              <a:t>Not a HEPL or Ignite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03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try new activities</a:t>
            </a:r>
          </a:p>
          <a:p>
            <a:r>
              <a:rPr lang="en-US" dirty="0" smtClean="0"/>
              <a:t>To socialize with peers and make new friends</a:t>
            </a:r>
          </a:p>
          <a:p>
            <a:r>
              <a:rPr lang="en-US" dirty="0" smtClean="0"/>
              <a:t>To learn new skills</a:t>
            </a:r>
          </a:p>
          <a:p>
            <a:r>
              <a:rPr lang="en-US" dirty="0" smtClean="0"/>
              <a:t>To make age-appropriate art</a:t>
            </a:r>
          </a:p>
          <a:p>
            <a:r>
              <a:rPr lang="en-US" dirty="0" smtClean="0"/>
              <a:t>To make objects to sell</a:t>
            </a:r>
          </a:p>
          <a:p>
            <a:r>
              <a:rPr lang="en-US" dirty="0" smtClean="0"/>
              <a:t>To ultimately become a group lead by those with ASD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92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Fablab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Fablab</a:t>
            </a:r>
            <a:r>
              <a:rPr lang="en-US" dirty="0" smtClean="0"/>
              <a:t> is a room in the studio which is equipped with:</a:t>
            </a:r>
          </a:p>
          <a:p>
            <a:pPr lvl="1"/>
            <a:r>
              <a:rPr lang="en-US" dirty="0" smtClean="0"/>
              <a:t>Laser Engraver</a:t>
            </a:r>
          </a:p>
          <a:p>
            <a:pPr lvl="1"/>
            <a:r>
              <a:rPr lang="en-US" dirty="0" smtClean="0"/>
              <a:t>3D Printer</a:t>
            </a:r>
          </a:p>
          <a:p>
            <a:pPr lvl="1"/>
            <a:r>
              <a:rPr lang="en-US" dirty="0" smtClean="0"/>
              <a:t>Vinyl Cutter</a:t>
            </a:r>
          </a:p>
          <a:p>
            <a:r>
              <a:rPr lang="en-US" dirty="0"/>
              <a:t>M</a:t>
            </a:r>
            <a:r>
              <a:rPr lang="en-US" dirty="0" smtClean="0"/>
              <a:t>ake intricate work perfectly in the </a:t>
            </a:r>
            <a:r>
              <a:rPr lang="en-US" dirty="0" err="1" smtClean="0"/>
              <a:t>Fablab</a:t>
            </a:r>
            <a:r>
              <a:rPr lang="en-US" dirty="0" smtClean="0"/>
              <a:t>, even with impaired fine motor skills.</a:t>
            </a:r>
          </a:p>
          <a:p>
            <a:r>
              <a:rPr lang="en-US" dirty="0" smtClean="0"/>
              <a:t>Highly rewarding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84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Vinyl Cutter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esign on a laptop available at the studio</a:t>
            </a:r>
          </a:p>
          <a:p>
            <a:r>
              <a:rPr lang="en-US" dirty="0" smtClean="0"/>
              <a:t>Design &gt;Vinyl Cutter&gt; Hand work to finish</a:t>
            </a:r>
          </a:p>
          <a:p>
            <a:r>
              <a:rPr lang="en-US" dirty="0" smtClean="0"/>
              <a:t>Some members will complete the cutter certification!</a:t>
            </a:r>
          </a:p>
          <a:p>
            <a:r>
              <a:rPr lang="en-US" dirty="0" smtClean="0"/>
              <a:t>Others would benefit from a “learners’ permit”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929514"/>
            <a:ext cx="1598302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926998"/>
            <a:ext cx="2848155" cy="21361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4500" y="4186509"/>
            <a:ext cx="21336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86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xamples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17524" y="1916476"/>
            <a:ext cx="4968611" cy="3726459"/>
          </a:xfrm>
        </p:spPr>
      </p:pic>
    </p:spTree>
    <p:extLst>
      <p:ext uri="{BB962C8B-B14F-4D97-AF65-F5344CB8AC3E}">
        <p14:creationId xmlns:p14="http://schemas.microsoft.com/office/powerpoint/2010/main" val="354825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Business Opportunity!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Members are inspired to make items to sell </a:t>
            </a:r>
          </a:p>
          <a:p>
            <a:r>
              <a:rPr lang="en-US" dirty="0" smtClean="0"/>
              <a:t>Opportunities for people with ASD to sell items at community events include:</a:t>
            </a:r>
          </a:p>
          <a:p>
            <a:pPr lvl="1"/>
            <a:r>
              <a:rPr lang="en-US" dirty="0" smtClean="0"/>
              <a:t>Autism Speaks Walk 2019</a:t>
            </a:r>
          </a:p>
          <a:p>
            <a:pPr lvl="1"/>
            <a:r>
              <a:rPr lang="en-US" dirty="0" smtClean="0"/>
              <a:t>Autism Society Expo</a:t>
            </a:r>
          </a:p>
          <a:p>
            <a:pPr lvl="1"/>
            <a:r>
              <a:rPr lang="en-US" dirty="0" smtClean="0"/>
              <a:t>Fuse Expo</a:t>
            </a:r>
          </a:p>
          <a:p>
            <a:pPr lvl="1"/>
            <a:r>
              <a:rPr lang="en-US" dirty="0" smtClean="0"/>
              <a:t>Craft Fairs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17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137</TotalTime>
  <Words>229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Constantia</vt:lpstr>
      <vt:lpstr>Wingdings 2</vt:lpstr>
      <vt:lpstr>Flow</vt:lpstr>
      <vt:lpstr>People with Autism at  the Ignite Studio</vt:lpstr>
      <vt:lpstr>What is the Ignite Studio?</vt:lpstr>
      <vt:lpstr>Our Group</vt:lpstr>
      <vt:lpstr>Our Goals</vt:lpstr>
      <vt:lpstr>The Fablab</vt:lpstr>
      <vt:lpstr>Vinyl Cutter</vt:lpstr>
      <vt:lpstr>Examples</vt:lpstr>
      <vt:lpstr>Small Business Opportunity!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Ignite Studio</dc:title>
  <dc:creator>Peter Kiefel</dc:creator>
  <cp:lastModifiedBy>Thomas, Render</cp:lastModifiedBy>
  <cp:revision>15</cp:revision>
  <dcterms:created xsi:type="dcterms:W3CDTF">2019-07-29T00:35:21Z</dcterms:created>
  <dcterms:modified xsi:type="dcterms:W3CDTF">2019-07-29T23:34:10Z</dcterms:modified>
</cp:coreProperties>
</file>