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6" d="100"/>
          <a:sy n="76" d="100"/>
        </p:scale>
        <p:origin x="-1206" y="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B5F5B6D0-BC11-4B1C-A0A3-5B9C4876F72C}" type="datetimeFigureOut">
              <a:rPr lang="en-US" smtClean="0"/>
              <a:pPr/>
              <a:t>5/27/2013</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A85EFADB-6756-4BD4-BA9E-373A57C220FF}" type="slidenum">
              <a:rPr lang="en-US" smtClean="0"/>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B5F5B6D0-BC11-4B1C-A0A3-5B9C4876F72C}" type="datetimeFigureOut">
              <a:rPr lang="en-US" smtClean="0"/>
              <a:pPr/>
              <a:t>5/27/2013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A85EFADB-6756-4BD4-BA9E-373A57C220FF}" type="slidenum">
              <a:rPr lang="en-US" smtClean="0"/>
              <a:pPr/>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B5F5B6D0-BC11-4B1C-A0A3-5B9C4876F72C}" type="datetimeFigureOut">
              <a:rPr lang="en-US" smtClean="0"/>
              <a:pPr/>
              <a:t>5/27/2013</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A85EFADB-6756-4BD4-BA9E-373A57C220FF}" type="slidenum">
              <a:rPr lang="en-US" smtClean="0"/>
              <a:pPr/>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B5F5B6D0-BC11-4B1C-A0A3-5B9C4876F72C}" type="datetimeFigureOut">
              <a:rPr lang="en-US" smtClean="0"/>
              <a:pPr/>
              <a:t>5/27/2013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5EFADB-6756-4BD4-BA9E-373A57C220FF}" type="slidenum">
              <a:rPr lang="en-US" smtClean="0"/>
              <a:pPr/>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B5F5B6D0-BC11-4B1C-A0A3-5B9C4876F72C}" type="datetimeFigureOut">
              <a:rPr lang="en-US" smtClean="0"/>
              <a:pPr/>
              <a:t>5/27/2013</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A85EFADB-6756-4BD4-BA9E-373A57C220FF}"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B5F5B6D0-BC11-4B1C-A0A3-5B9C4876F72C}" type="datetimeFigureOut">
              <a:rPr lang="en-US" smtClean="0"/>
              <a:pPr/>
              <a:t>5/27/2013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A85EFADB-6756-4BD4-BA9E-373A57C220F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B5F5B6D0-BC11-4B1C-A0A3-5B9C4876F72C}" type="datetimeFigureOut">
              <a:rPr lang="en-US" smtClean="0"/>
              <a:pPr/>
              <a:t>5/27/2013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A85EFADB-6756-4BD4-BA9E-373A57C220F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A85EFADB-6756-4BD4-BA9E-373A57C220FF}"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B5F5B6D0-BC11-4B1C-A0A3-5B9C4876F72C}" type="datetimeFigureOut">
              <a:rPr lang="en-US" smtClean="0"/>
              <a:pPr/>
              <a:t>5/27/2013</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A85EFADB-6756-4BD4-BA9E-373A57C220FF}"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B5F5B6D0-BC11-4B1C-A0A3-5B9C4876F72C}" type="datetimeFigureOut">
              <a:rPr lang="en-US" smtClean="0"/>
              <a:pPr/>
              <a:t>5/27/2013</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5F5B6D0-BC11-4B1C-A0A3-5B9C4876F72C}" type="datetimeFigureOut">
              <a:rPr lang="en-US" smtClean="0"/>
              <a:pPr/>
              <a:t>5/27/2013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5EFADB-6756-4BD4-BA9E-373A57C220FF}"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A85EFADB-6756-4BD4-BA9E-373A57C220FF}" type="slidenum">
              <a:rPr lang="en-US" smtClean="0"/>
              <a:pPr/>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5F5B6D0-BC11-4B1C-A0A3-5B9C4876F72C}" type="datetimeFigureOut">
              <a:rPr lang="en-US" smtClean="0"/>
              <a:pPr/>
              <a:t>5/27/2013</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B5F5B6D0-BC11-4B1C-A0A3-5B9C4876F72C}" type="datetimeFigureOut">
              <a:rPr lang="en-US" smtClean="0"/>
              <a:pPr/>
              <a:t>5/27/2013</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A85EFADB-6756-4BD4-BA9E-373A57C220FF}" type="slidenum">
              <a:rPr lang="en-US" smtClean="0"/>
              <a:pPr/>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www.google.com/url?sa=i&amp;rct=j&amp;q=robert+browning+my+last+duchess&amp;source=images&amp;cd=&amp;cad=rja&amp;docid=WGHHy6gs4SjXrM&amp;tbnid=NIJzLJLjvpVq2M:&amp;ved=0CAUQjRw&amp;url=http://todiscoverice.blogspot.com/2010/05/my-last-duchess-by-robert-browning.html&amp;ei=UjuWUdixHoO08ATG9ICQAw&amp;bvm=bv.46471029,d.eWU&amp;psig=AFQjCNFCSv9D1bhjFkcsxr_j0hRTVxTftg&amp;ust=1368886445392673" TargetMode="Externa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hyperlink" Target="http://www.google.com/url?sa=i&amp;rct=j&amp;q=the+duchess&amp;source=images&amp;cd=&amp;cad=rja&amp;docid=kHG9Q7ZOnjkERM&amp;tbnid=LMDSN9E9oLiOcM:&amp;ved=0CAUQjRw&amp;url=http://www.thecinemasource.com/blog/movies/the-duchess/attachment/The_Duchess-6-Ralph_Fiennes-Keira_Knightley/&amp;ei=hj2WUdjLDZKg8gSHmIC4Cg&amp;bvm=bv.46471029,d.eWU&amp;psig=AFQjCNHwbI9xgleFA5EQERr8vBnr7pEUJA&amp;ust=1368887010978673"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t>Alex &amp; </a:t>
            </a:r>
            <a:r>
              <a:rPr lang="en-US" dirty="0" err="1" smtClean="0"/>
              <a:t>marlee</a:t>
            </a:r>
            <a:endParaRPr lang="en-US" dirty="0"/>
          </a:p>
        </p:txBody>
      </p:sp>
      <p:sp>
        <p:nvSpPr>
          <p:cNvPr id="2" name="Title 1"/>
          <p:cNvSpPr>
            <a:spLocks noGrp="1"/>
          </p:cNvSpPr>
          <p:nvPr>
            <p:ph type="ctrTitle"/>
          </p:nvPr>
        </p:nvSpPr>
        <p:spPr/>
        <p:txBody>
          <a:bodyPr/>
          <a:lstStyle/>
          <a:p>
            <a:r>
              <a:rPr lang="en-US" dirty="0" smtClean="0"/>
              <a:t>My Last Duchess</a:t>
            </a:r>
            <a:br>
              <a:rPr lang="en-US" dirty="0" smtClean="0"/>
            </a:br>
            <a:r>
              <a:rPr lang="en-US" sz="2400" dirty="0" smtClean="0"/>
              <a:t>By Robert Browning</a:t>
            </a:r>
            <a:endParaRPr lang="en-US" dirty="0"/>
          </a:p>
        </p:txBody>
      </p:sp>
      <p:pic>
        <p:nvPicPr>
          <p:cNvPr id="23554" name="Picture 2" descr="http://blogs.guardian.co.uk/books/browningcor460.jpg">
            <a:hlinkClick r:id="rId2"/>
          </p:cNvPr>
          <p:cNvPicPr>
            <a:picLocks noChangeAspect="1" noChangeArrowheads="1"/>
          </p:cNvPicPr>
          <p:nvPr/>
        </p:nvPicPr>
        <p:blipFill>
          <a:blip r:embed="rId3" cstate="print"/>
          <a:srcRect/>
          <a:stretch>
            <a:fillRect/>
          </a:stretch>
        </p:blipFill>
        <p:spPr bwMode="auto">
          <a:xfrm>
            <a:off x="914400" y="3505200"/>
            <a:ext cx="4191000" cy="2514600"/>
          </a:xfrm>
          <a:prstGeom prst="rect">
            <a:avLst/>
          </a:prstGeom>
          <a:ln>
            <a:noFill/>
          </a:ln>
          <a:effectLst>
            <a:softEdge rad="112500"/>
          </a:effectLst>
        </p:spPr>
      </p:pic>
      <p:pic>
        <p:nvPicPr>
          <p:cNvPr id="23556" name="Picture 4" descr="http://www.thecinemasource.com/moviesdb/images/The_Duchess-10-Keira_Knightley.jpg">
            <a:hlinkClick r:id="rId4"/>
          </p:cNvPr>
          <p:cNvPicPr>
            <a:picLocks noChangeAspect="1" noChangeArrowheads="1"/>
          </p:cNvPicPr>
          <p:nvPr/>
        </p:nvPicPr>
        <p:blipFill>
          <a:blip r:embed="rId5" cstate="print"/>
          <a:srcRect/>
          <a:stretch>
            <a:fillRect/>
          </a:stretch>
        </p:blipFill>
        <p:spPr bwMode="auto">
          <a:xfrm>
            <a:off x="5943600" y="2743200"/>
            <a:ext cx="2438400" cy="3600704"/>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Reading of My Last Duchess</a:t>
            </a:r>
            <a:endParaRPr lang="en-US" dirty="0"/>
          </a:p>
        </p:txBody>
      </p:sp>
      <p:sp>
        <p:nvSpPr>
          <p:cNvPr id="3" name="Content Placeholder 2"/>
          <p:cNvSpPr>
            <a:spLocks noGrp="1"/>
          </p:cNvSpPr>
          <p:nvPr>
            <p:ph sz="quarter" idx="1"/>
          </p:nvPr>
        </p:nvSpPr>
        <p:spPr/>
        <p:txBody>
          <a:bodyPr/>
          <a:lstStyle/>
          <a:p>
            <a:r>
              <a:rPr lang="en-US" dirty="0"/>
              <a:t>http://www.youtube.com/watch?v=8xIVg0qwTj4</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About Browning</a:t>
            </a:r>
            <a:endParaRPr lang="en-US" dirty="0"/>
          </a:p>
        </p:txBody>
      </p:sp>
      <p:sp>
        <p:nvSpPr>
          <p:cNvPr id="6" name="Content Placeholder 5"/>
          <p:cNvSpPr>
            <a:spLocks noGrp="1"/>
          </p:cNvSpPr>
          <p:nvPr>
            <p:ph sz="quarter" idx="1"/>
          </p:nvPr>
        </p:nvSpPr>
        <p:spPr/>
        <p:txBody>
          <a:bodyPr/>
          <a:lstStyle/>
          <a:p>
            <a:r>
              <a:rPr lang="en-US" dirty="0" smtClean="0"/>
              <a:t>Robert Browning was an English poet and playwright</a:t>
            </a:r>
          </a:p>
          <a:p>
            <a:r>
              <a:rPr lang="en-US" dirty="0" smtClean="0"/>
              <a:t>He wrote during the Victorian period</a:t>
            </a:r>
          </a:p>
          <a:p>
            <a:r>
              <a:rPr lang="en-US" dirty="0" smtClean="0"/>
              <a:t>His mastery of dramatic monologues made him one of the greatest poets of his time</a:t>
            </a:r>
          </a:p>
          <a:p>
            <a:pPr marL="0" indent="0">
              <a:buNone/>
            </a:pPr>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3414670"/>
            <a:ext cx="2190750" cy="3211682"/>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Poem’s Message</a:t>
            </a:r>
            <a:endParaRPr lang="en-US" dirty="0"/>
          </a:p>
        </p:txBody>
      </p:sp>
      <p:sp>
        <p:nvSpPr>
          <p:cNvPr id="3" name="Content Placeholder 2"/>
          <p:cNvSpPr>
            <a:spLocks noGrp="1"/>
          </p:cNvSpPr>
          <p:nvPr>
            <p:ph sz="quarter" idx="1"/>
          </p:nvPr>
        </p:nvSpPr>
        <p:spPr/>
        <p:txBody>
          <a:bodyPr/>
          <a:lstStyle/>
          <a:p>
            <a:r>
              <a:rPr lang="en-US" dirty="0" smtClean="0"/>
              <a:t>In My Last Duchess, the Duke values art but can not appreciate beauty in reality. The overall message of the poem is that reality contains far more beauty than art. </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48000" y="2971800"/>
            <a:ext cx="2849880" cy="33660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Poetic Devices</a:t>
            </a:r>
            <a:endParaRPr lang="en-US" dirty="0"/>
          </a:p>
        </p:txBody>
      </p:sp>
      <p:sp>
        <p:nvSpPr>
          <p:cNvPr id="3" name="Content Placeholder 2"/>
          <p:cNvSpPr>
            <a:spLocks noGrp="1"/>
          </p:cNvSpPr>
          <p:nvPr>
            <p:ph sz="quarter" idx="1"/>
          </p:nvPr>
        </p:nvSpPr>
        <p:spPr/>
        <p:txBody>
          <a:bodyPr>
            <a:normAutofit/>
          </a:bodyPr>
          <a:lstStyle/>
          <a:p>
            <a:r>
              <a:rPr lang="en-US" sz="2000" dirty="0" smtClean="0">
                <a:cs typeface="Arabic Transparent" pitchFamily="2" charset="-78"/>
              </a:rPr>
              <a:t>Imagery- (Lines 17-19) Imagery is used to help imagine the way the painter may have complimented the duchess.</a:t>
            </a:r>
          </a:p>
          <a:p>
            <a:r>
              <a:rPr lang="en-US" sz="2000" dirty="0" smtClean="0">
                <a:cs typeface="Arabic Transparent" pitchFamily="2" charset="-78"/>
              </a:rPr>
              <a:t>Indirect Language- (Lines 23-24) the indirect language helps imply that the duchess is too flirtatious without saying so directly.</a:t>
            </a:r>
          </a:p>
          <a:p>
            <a:r>
              <a:rPr lang="en-US" sz="2000" dirty="0" smtClean="0">
                <a:cs typeface="Arabic Transparent" pitchFamily="2" charset="-78"/>
              </a:rPr>
              <a:t>Paradox- (Line 36) used when saying he doesn’t have “skill in speech” even though he is speaking skillfully to say so.</a:t>
            </a:r>
          </a:p>
          <a:p>
            <a:r>
              <a:rPr lang="en-US" sz="2000" dirty="0" smtClean="0">
                <a:cs typeface="Arabic Transparent" pitchFamily="2" charset="-78"/>
              </a:rPr>
              <a:t>Synecdoche- (Line 46) Used when he admits to murdering the duchess but instead o saying he killer her, he says “All her smiles have stopped.” </a:t>
            </a:r>
          </a:p>
          <a:p>
            <a:r>
              <a:rPr lang="en-US" sz="2000" dirty="0" smtClean="0">
                <a:cs typeface="Arabic Transparent" pitchFamily="2" charset="-78"/>
              </a:rPr>
              <a:t>Assonance- (Line 42-43) The duke repeats himself at communicating with the duchess would be “stooping”, browning uses assonance to bring emphasis to the lines.</a:t>
            </a:r>
            <a:endParaRPr lang="en-US" sz="2000" dirty="0">
              <a:cs typeface="Arabic Transparent" pitchFamily="2" charset="-78"/>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381000"/>
            <a:ext cx="8534400" cy="758952"/>
          </a:xfrm>
        </p:spPr>
        <p:txBody>
          <a:bodyPr>
            <a:normAutofit fontScale="90000"/>
          </a:bodyPr>
          <a:lstStyle/>
          <a:p>
            <a:r>
              <a:rPr lang="en-US" dirty="0" smtClean="0"/>
              <a:t>What themes in the poem relate to the Victorian era beliefs?</a:t>
            </a:r>
            <a:endParaRPr lang="en-US" dirty="0"/>
          </a:p>
        </p:txBody>
      </p:sp>
      <p:sp>
        <p:nvSpPr>
          <p:cNvPr id="3" name="Content Placeholder 2"/>
          <p:cNvSpPr>
            <a:spLocks noGrp="1"/>
          </p:cNvSpPr>
          <p:nvPr>
            <p:ph sz="quarter" idx="1"/>
          </p:nvPr>
        </p:nvSpPr>
        <p:spPr/>
        <p:txBody>
          <a:bodyPr/>
          <a:lstStyle/>
          <a:p>
            <a:pPr marL="0" indent="0">
              <a:buNone/>
            </a:pPr>
            <a:r>
              <a:rPr lang="en-US" dirty="0" smtClean="0"/>
              <a:t>The Victorian era centered around an established social order. This belief is reflected in the Duke’s determination to wed none but the finest women. Also, the poem reflects the Victorian belief in male dominance. This is portrayed in the way the duke speaks of the Duchess, as if she were to be of service to him.</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Song Connection</a:t>
            </a:r>
            <a:endParaRPr lang="en-US" dirty="0"/>
          </a:p>
        </p:txBody>
      </p:sp>
      <p:sp>
        <p:nvSpPr>
          <p:cNvPr id="4" name="Text Placeholder 3"/>
          <p:cNvSpPr>
            <a:spLocks noGrp="1"/>
          </p:cNvSpPr>
          <p:nvPr>
            <p:ph type="body" idx="2"/>
          </p:nvPr>
        </p:nvSpPr>
        <p:spPr/>
        <p:txBody>
          <a:bodyPr>
            <a:normAutofit lnSpcReduction="10000"/>
          </a:bodyPr>
          <a:lstStyle/>
          <a:p>
            <a:r>
              <a:rPr lang="en-US" sz="2000" dirty="0"/>
              <a:t>Two Black </a:t>
            </a:r>
            <a:r>
              <a:rPr lang="en-US" sz="2000" dirty="0" err="1"/>
              <a:t>Cadillacs</a:t>
            </a:r>
            <a:r>
              <a:rPr lang="en-US" sz="2000" dirty="0"/>
              <a:t> is a song about two women finding out that they are both being cheated on. The women decide to kill the man and keep it a secret. This relates to the Duke’s reaction towards his unfaithful Duchess.</a:t>
            </a:r>
          </a:p>
          <a:p>
            <a:endParaRPr lang="en-US" dirty="0"/>
          </a:p>
        </p:txBody>
      </p:sp>
      <p:sp>
        <p:nvSpPr>
          <p:cNvPr id="3" name="Content Placeholder 2"/>
          <p:cNvSpPr>
            <a:spLocks noGrp="1"/>
          </p:cNvSpPr>
          <p:nvPr>
            <p:ph sz="quarter" idx="1"/>
          </p:nvPr>
        </p:nvSpPr>
        <p:spPr/>
        <p:txBody>
          <a:bodyPr/>
          <a:lstStyle/>
          <a:p>
            <a:r>
              <a:rPr lang="en-US" dirty="0"/>
              <a:t>http://www.youtube.com/watch?v=PiLKkwZdZtg</a:t>
            </a:r>
            <a:endParaRPr lang="en-US" dirty="0" smtClean="0"/>
          </a:p>
        </p:txBody>
      </p:sp>
    </p:spTree>
    <p:extLst>
      <p:ext uri="{BB962C8B-B14F-4D97-AF65-F5344CB8AC3E}">
        <p14:creationId xmlns:p14="http://schemas.microsoft.com/office/powerpoint/2010/main" val="357305746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216</TotalTime>
  <Words>333</Words>
  <Application>Microsoft Office PowerPoint</Application>
  <PresentationFormat>On-screen Show (4:3)</PresentationFormat>
  <Paragraphs>21</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Civic</vt:lpstr>
      <vt:lpstr>My Last Duchess By Robert Browning</vt:lpstr>
      <vt:lpstr>Reading of My Last Duchess</vt:lpstr>
      <vt:lpstr>About Browning</vt:lpstr>
      <vt:lpstr>The Poem’s Message</vt:lpstr>
      <vt:lpstr>Poetic Devices</vt:lpstr>
      <vt:lpstr>What themes in the poem relate to the Victorian era beliefs?</vt:lpstr>
      <vt:lpstr>Song Connection</vt:lpstr>
    </vt:vector>
  </TitlesOfParts>
  <Company>Clover School District 2</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My Last Duchess By Robert Browning</dc:title>
  <dc:creator>truchonalexm</dc:creator>
  <cp:lastModifiedBy>Janet Dagostino</cp:lastModifiedBy>
  <cp:revision>21</cp:revision>
  <dcterms:created xsi:type="dcterms:W3CDTF">2013-05-17T14:11:42Z</dcterms:created>
  <dcterms:modified xsi:type="dcterms:W3CDTF">2013-05-27T15:39:08Z</dcterms:modified>
</cp:coreProperties>
</file>