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embeddedFontLst>
    <p:embeddedFont>
      <p:font typeface="Patrick Hand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273C768-BE8C-41B4-B895-52E7C7838DCA}">
  <a:tblStyle styleId="{C273C768-BE8C-41B4-B895-52E7C7838D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PatrickH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0500" y="2674525"/>
            <a:ext cx="3524100" cy="711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week’s learning targets…</a:t>
            </a:r>
            <a:endParaRPr b="1"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week’s s</a:t>
            </a: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ight Words: am, the</a:t>
            </a:r>
            <a:endParaRPr b="1" sz="12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</a:t>
            </a: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Reading:</a:t>
            </a:r>
            <a:endParaRPr b="1" sz="12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identify a rhyme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ask questions about the text.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answer questions about the text.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*Writing:</a:t>
            </a:r>
            <a:r>
              <a:rPr b="1"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write in uppercase and lowercase letters.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leave space between my words..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use words related to my book.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*Math: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model and count to with objects.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use a drawing to make 10 from a giving number.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*Science: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make an observation about </a:t>
            </a: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colliding</a:t>
            </a: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objects.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*Social Studies:</a:t>
            </a:r>
            <a:endParaRPr b="1" sz="12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recognize the flag as a symbol of the United States of America.</a:t>
            </a:r>
            <a:endParaRPr sz="1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</a:rPr>
              <a:t>Homework</a:t>
            </a:r>
            <a:endParaRPr b="1" sz="12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- </a:t>
            </a:r>
            <a:r>
              <a:rPr i="1" lang="en" sz="1200" u="sng">
                <a:solidFill>
                  <a:schemeClr val="dk1"/>
                </a:solidFill>
              </a:rPr>
              <a:t>Clean out folders and return everyday</a:t>
            </a:r>
            <a:endParaRPr i="1" sz="12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-</a:t>
            </a:r>
            <a:r>
              <a:rPr lang="en" sz="1000">
                <a:solidFill>
                  <a:schemeClr val="dk1"/>
                </a:solidFill>
              </a:rPr>
              <a:t>Read as much as you can to your child.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886200" y="2674525"/>
            <a:ext cx="3581400" cy="2735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Reminders</a:t>
            </a:r>
            <a:r>
              <a:rPr b="1" lang="en" sz="1100" u="sng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:</a:t>
            </a:r>
            <a:endParaRPr b="1" sz="1100" u="sng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100" u="sng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Please send an extra pair of clothes with your child to stay at school in case they have an accident.</a:t>
            </a:r>
            <a:endParaRPr b="1" i="1" sz="1100" u="sng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b="1" lang="en" sz="1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Please remember to send your child in tennis shoes every day.</a:t>
            </a:r>
            <a:endParaRPr b="1" sz="1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b="1" lang="en" sz="1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Please remember to send Take Home Folders, masks, and water bottles every day.</a:t>
            </a:r>
            <a:endParaRPr b="1" sz="1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You may send your child with a snack each day as well. Please no candy</a:t>
            </a:r>
            <a:r>
              <a:rPr b="1" lang="en" sz="1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.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October 21st: Early Release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400" y="135200"/>
            <a:ext cx="2876550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81000" y="1657350"/>
            <a:ext cx="70866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October 19th - October 23rd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East School: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 Learner, Every Day, Whatever It Takes!</a:t>
            </a:r>
            <a:endParaRPr/>
          </a:p>
        </p:txBody>
      </p:sp>
      <p:graphicFrame>
        <p:nvGraphicFramePr>
          <p:cNvPr id="58" name="Google Shape;58;p13"/>
          <p:cNvGraphicFramePr/>
          <p:nvPr/>
        </p:nvGraphicFramePr>
        <p:xfrm>
          <a:off x="3905238" y="630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{C273C768-BE8C-41B4-B895-52E7C7838DCA}</a:tableStyleId>
              </a:tblPr>
              <a:tblGrid>
                <a:gridCol w="704825"/>
                <a:gridCol w="704825"/>
                <a:gridCol w="704825"/>
                <a:gridCol w="704825"/>
                <a:gridCol w="704825"/>
              </a:tblGrid>
              <a:tr h="336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Monday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Tuesday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Wednesday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Thursday</a:t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/>
                        <a:t>Friday</a:t>
                      </a:r>
                      <a:endParaRPr sz="700"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 School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Early Release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26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009975" y="5391175"/>
            <a:ext cx="3267000" cy="12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/>
              <a:t>A Days		B Days			C Days</a:t>
            </a:r>
            <a:endParaRPr sz="10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Powell-Art	Powell- Music		Powell-P.E.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Davis- Music	Davis- P.E.		Davis- Art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Fandl- P.E.	Fandl- Art		Fandl- Music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