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embeddedFontLst>
    <p:embeddedFont>
      <p:font typeface="Patrick Hand"/>
      <p:regular r:id="rId8"/>
    </p:embeddedFont>
    <p:embeddedFont>
      <p:font typeface="Roboto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D5D68AA-63C9-4123-90A9-FB0E14D1D152}">
  <a:tblStyle styleId="{ED5D68AA-63C9-4123-90A9-FB0E14D1D1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font" Target="fonts/Roboto-italic.fntdata"/><Relationship Id="rId10" Type="http://schemas.openxmlformats.org/officeDocument/2006/relationships/font" Target="fonts/Roboto-bold.fntdata"/><Relationship Id="rId12" Type="http://schemas.openxmlformats.org/officeDocument/2006/relationships/font" Target="fonts/Roboto-boldItalic.fntdata"/><Relationship Id="rId9" Type="http://schemas.openxmlformats.org/officeDocument/2006/relationships/font" Target="fonts/Robot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PatrickHa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forms.gle/FNvcMgWkttKM62RL8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0500" y="2674525"/>
            <a:ext cx="3524100" cy="711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week’s learning targets…</a:t>
            </a:r>
            <a:endParaRPr b="1"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week’s s</a:t>
            </a: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ight Words: go, we</a:t>
            </a:r>
            <a:endParaRPr b="1" sz="12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</a:t>
            </a:r>
            <a:r>
              <a:rPr b="1" lang="en" sz="1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Reading:</a:t>
            </a:r>
            <a:endParaRPr b="1" sz="12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identify the character in the story.</a:t>
            </a:r>
            <a:endParaRPr sz="1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learn and use new words.</a:t>
            </a:r>
            <a:endParaRPr sz="1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*Writing:</a:t>
            </a:r>
            <a:r>
              <a:rPr b="1"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draw and write about something that happened to me in my life.</a:t>
            </a:r>
            <a:endParaRPr sz="1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turn and talk with a partner.</a:t>
            </a:r>
            <a:endParaRPr sz="1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*Math: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use an expression to represent addition within 5.</a:t>
            </a:r>
            <a:endParaRPr sz="1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solve problems by using the strategy act it out.</a:t>
            </a:r>
            <a:endParaRPr sz="1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*Science: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carry out an investigation about change of an </a:t>
            </a: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object's</a:t>
            </a: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direction</a:t>
            </a: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design a solution with a pulley.</a:t>
            </a:r>
            <a:endParaRPr sz="1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*Social Studies:</a:t>
            </a:r>
            <a:endParaRPr b="1" sz="12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recognize the flag as a symbol of the United States of America.</a:t>
            </a:r>
            <a:endParaRPr sz="1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</a:rPr>
              <a:t>Homework</a:t>
            </a:r>
            <a:endParaRPr b="1" sz="1200" u="sng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- </a:t>
            </a:r>
            <a:r>
              <a:rPr i="1" lang="en" sz="1200" u="sng">
                <a:solidFill>
                  <a:schemeClr val="dk1"/>
                </a:solidFill>
              </a:rPr>
              <a:t>Clean out folders and return everyday</a:t>
            </a:r>
            <a:endParaRPr i="1" sz="1200" u="sng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- </a:t>
            </a:r>
            <a:r>
              <a:rPr lang="en" sz="1000">
                <a:solidFill>
                  <a:schemeClr val="dk1"/>
                </a:solidFill>
              </a:rPr>
              <a:t>Read as much as you can to your child.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- Homework packet is due each Friday.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886200" y="2674525"/>
            <a:ext cx="3581400" cy="2735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Reminders</a:t>
            </a:r>
            <a:r>
              <a:rPr b="1" lang="en" sz="1100" u="sng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:</a:t>
            </a:r>
            <a:endParaRPr b="1" sz="1100" u="sng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 u="sng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Please send an extra pair of clothes with your child to stay at school in case they have an accident.</a:t>
            </a:r>
            <a:endParaRPr b="1" i="1" sz="1000" u="sng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8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b="1" lang="en" sz="1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Please remember to send your child in tennis shoes every day.</a:t>
            </a:r>
            <a:endParaRPr b="1" sz="1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8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b="1" lang="en" sz="9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Please remember to send Take Home Folders, masks, and water bottles every day.</a:t>
            </a:r>
            <a:endParaRPr b="1" sz="9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 You may send your child with a snack each day as well. Please no candy</a:t>
            </a:r>
            <a:r>
              <a:rPr b="1" lang="en" sz="1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.</a:t>
            </a:r>
            <a:endParaRPr b="1" sz="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</a:rPr>
              <a:t>Parent teacher </a:t>
            </a:r>
            <a:r>
              <a:rPr b="1" lang="en" sz="900">
                <a:solidFill>
                  <a:schemeClr val="dk1"/>
                </a:solidFill>
              </a:rPr>
              <a:t>conferences</a:t>
            </a:r>
            <a:r>
              <a:rPr b="1" lang="en" sz="900">
                <a:solidFill>
                  <a:schemeClr val="dk1"/>
                </a:solidFill>
              </a:rPr>
              <a:t> Nov. 5 and Nov. 10</a:t>
            </a:r>
            <a:endParaRPr b="1" sz="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</a:rPr>
              <a:t>Conference link: </a:t>
            </a:r>
            <a:r>
              <a:rPr lang="en" sz="1050" u="sng">
                <a:solidFill>
                  <a:srgbClr val="1C6E98"/>
                </a:solidFill>
                <a:highlight>
                  <a:srgbClr val="E9E9E9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https://forms.gle/FNvcMgWkttKM62RL8</a:t>
            </a:r>
            <a:r>
              <a:rPr b="1" lang="en" sz="900">
                <a:solidFill>
                  <a:schemeClr val="dk1"/>
                </a:solidFill>
              </a:rPr>
              <a:t> </a:t>
            </a:r>
            <a:endParaRPr b="1" sz="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</a:rPr>
              <a:t>No school Nov. 23rd - Nov. 27th</a:t>
            </a:r>
            <a:endParaRPr b="1" sz="900">
              <a:solidFill>
                <a:schemeClr val="dk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2400" y="135200"/>
            <a:ext cx="2876550" cy="15906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81000" y="1657350"/>
            <a:ext cx="70866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November</a:t>
            </a:r>
            <a:r>
              <a:rPr b="1" lang="en"/>
              <a:t> 2nd - November 6th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East School: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 Learner, Every Day, Whatever It Takes!</a:t>
            </a:r>
            <a:endParaRPr/>
          </a:p>
        </p:txBody>
      </p:sp>
      <p:graphicFrame>
        <p:nvGraphicFramePr>
          <p:cNvPr id="58" name="Google Shape;58;p13"/>
          <p:cNvGraphicFramePr/>
          <p:nvPr/>
        </p:nvGraphicFramePr>
        <p:xfrm>
          <a:off x="3905238" y="6301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{ED5D68AA-63C9-4123-90A9-FB0E14D1D152}</a:tableStyleId>
              </a:tblPr>
              <a:tblGrid>
                <a:gridCol w="704825"/>
                <a:gridCol w="704825"/>
                <a:gridCol w="704825"/>
                <a:gridCol w="704825"/>
                <a:gridCol w="704825"/>
              </a:tblGrid>
              <a:tr h="336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/>
                        <a:t>Monday</a:t>
                      </a:r>
                      <a:endParaRPr sz="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/>
                        <a:t>Tuesday</a:t>
                      </a:r>
                      <a:endParaRPr sz="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/>
                        <a:t>Wednesday</a:t>
                      </a:r>
                      <a:endParaRPr sz="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/>
                        <a:t>Thursday</a:t>
                      </a:r>
                      <a:endParaRPr sz="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/>
                        <a:t>Friday</a:t>
                      </a:r>
                      <a:endParaRPr sz="700"/>
                    </a:p>
                  </a:txBody>
                  <a:tcPr marT="91425" marB="91425" marR="91425" marL="91425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/>
                        <a:t>Parent/teacher conferences</a:t>
                      </a:r>
                      <a:endParaRPr sz="5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500">
                          <a:solidFill>
                            <a:schemeClr val="dk1"/>
                          </a:solidFill>
                        </a:rPr>
                        <a:t>Parent/teacher conferences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chemeClr val="dk1"/>
                          </a:solidFill>
                        </a:rPr>
                        <a:t>Early Release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B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</a:rPr>
                        <a:t>No School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</a:rPr>
                        <a:t>No School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</a:rPr>
                        <a:t>No School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</a:rPr>
                        <a:t>No School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</a:rPr>
                        <a:t>No School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009975" y="5391175"/>
            <a:ext cx="3267000" cy="12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/>
              <a:t>A Days		B Days			C Days</a:t>
            </a:r>
            <a:endParaRPr sz="10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Powell-Art	Powell- Music		Powell-P.E.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Davis- Music	Davis- P.E.		Davis- Art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Fandl- P.E.	Fandl- Art		Fandl- Music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