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E7CF4-532E-4A6E-91EB-A539C3F31773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65440-E9F2-4D8F-A327-B8D0655B2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“Impressionists” were artistic rebels who had to make their art “underground for a while.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65440-E9F2-4D8F-A327-B8D0655B28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03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7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2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7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6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4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4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94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2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9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3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1C013-F3CB-4B26-B0F1-8D7E49B1A8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DBCE3-F2EC-4F28-AF78-FDCDC0273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9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 smtClean="0"/>
              <a:t>Mary </a:t>
            </a:r>
            <a:r>
              <a:rPr lang="en-US" sz="5400" b="1" u="sng" dirty="0" err="1" smtClean="0"/>
              <a:t>Cassat</a:t>
            </a:r>
            <a:endParaRPr lang="en-US" sz="5400" b="1" u="sng" dirty="0"/>
          </a:p>
        </p:txBody>
      </p:sp>
    </p:spTree>
    <p:extLst>
      <p:ext uri="{BB962C8B-B14F-4D97-AF65-F5344CB8AC3E}">
        <p14:creationId xmlns:p14="http://schemas.microsoft.com/office/powerpoint/2010/main" val="3196387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Early Years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Born: May 22, 1844</a:t>
            </a:r>
          </a:p>
          <a:p>
            <a:r>
              <a:rPr lang="en-US" dirty="0" smtClean="0"/>
              <a:t>Died: June 14, 1922</a:t>
            </a:r>
          </a:p>
          <a:p>
            <a:r>
              <a:rPr lang="en-US" dirty="0" smtClean="0"/>
              <a:t>Born near Pittsburgh, PA into a wealthy, upper-class family</a:t>
            </a:r>
          </a:p>
          <a:p>
            <a:r>
              <a:rPr lang="en-US" dirty="0" smtClean="0"/>
              <a:t>Traveled extensively throughout Europe</a:t>
            </a:r>
          </a:p>
          <a:p>
            <a:r>
              <a:rPr lang="en-US" dirty="0" smtClean="0"/>
              <a:t>Studied art at the Pennsylvania Academy of the Fine Arts in Philadelphia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46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Early Art Career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Moved to Paris in 1866 (despite her father’s objections) to study art</a:t>
            </a:r>
          </a:p>
          <a:p>
            <a:r>
              <a:rPr lang="en-US" dirty="0" smtClean="0"/>
              <a:t>Was not allowed to go to art school in Paris so she studied privately</a:t>
            </a:r>
          </a:p>
          <a:p>
            <a:r>
              <a:rPr lang="en-US" dirty="0" smtClean="0"/>
              <a:t>Went to the Louvre Museum in Paris to paint copies of famous paintings</a:t>
            </a:r>
          </a:p>
          <a:p>
            <a:r>
              <a:rPr lang="en-US" dirty="0" smtClean="0"/>
              <a:t>During this time she painted in a traditional style of the “Great Masters”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3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Middle Years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1870—moved back to the US to live with her family in Pennsylvania</a:t>
            </a:r>
          </a:p>
          <a:p>
            <a:r>
              <a:rPr lang="en-US" dirty="0" smtClean="0"/>
              <a:t>No financial support from family and was not able to sell paintings</a:t>
            </a:r>
          </a:p>
          <a:p>
            <a:r>
              <a:rPr lang="en-US" dirty="0" smtClean="0"/>
              <a:t>Wanted to return to Europe and did so after painting copies of Italian paintings (and earning money) at request of Bishop of </a:t>
            </a:r>
            <a:r>
              <a:rPr lang="en-US" dirty="0" err="1" smtClean="0"/>
              <a:t>PIttsburgh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95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Middle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1871-returns to Europe and eventually settles in France by 1874</a:t>
            </a:r>
          </a:p>
          <a:p>
            <a:r>
              <a:rPr lang="en-US" dirty="0" smtClean="0"/>
              <a:t>At first, cannot get paintings accepted into Paris Salon for viewing and selling</a:t>
            </a:r>
          </a:p>
          <a:p>
            <a:r>
              <a:rPr lang="en-US" dirty="0" smtClean="0"/>
              <a:t>1877-Edgar Degas invites her to show her work with “Impressionists”</a:t>
            </a:r>
          </a:p>
          <a:p>
            <a:r>
              <a:rPr lang="en-US" dirty="0" err="1" smtClean="0"/>
              <a:t>Cassat</a:t>
            </a:r>
            <a:r>
              <a:rPr lang="en-US" dirty="0" smtClean="0"/>
              <a:t> admired Degas and he taught her a great deal</a:t>
            </a:r>
          </a:p>
          <a:p>
            <a:r>
              <a:rPr lang="en-US" dirty="0" smtClean="0"/>
              <a:t>1879—</a:t>
            </a:r>
            <a:r>
              <a:rPr lang="en-US" dirty="0" err="1"/>
              <a:t>C</a:t>
            </a:r>
            <a:r>
              <a:rPr lang="en-US" dirty="0" err="1" smtClean="0"/>
              <a:t>assat</a:t>
            </a:r>
            <a:r>
              <a:rPr lang="en-US" dirty="0" smtClean="0"/>
              <a:t> has a successful show with the Impressionists in Paris</a:t>
            </a:r>
          </a:p>
        </p:txBody>
      </p:sp>
    </p:spTree>
    <p:extLst>
      <p:ext uri="{BB962C8B-B14F-4D97-AF65-F5344CB8AC3E}">
        <p14:creationId xmlns:p14="http://schemas.microsoft.com/office/powerpoint/2010/main" val="410166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Artistic Style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Used pastels</a:t>
            </a:r>
          </a:p>
          <a:p>
            <a:r>
              <a:rPr lang="en-US" dirty="0" smtClean="0"/>
              <a:t>Often showed mothers and their children as her subjects</a:t>
            </a:r>
          </a:p>
          <a:p>
            <a:r>
              <a:rPr lang="en-US" dirty="0" smtClean="0"/>
              <a:t>Used copper engraving</a:t>
            </a:r>
          </a:p>
          <a:p>
            <a:r>
              <a:rPr lang="en-US" dirty="0" smtClean="0"/>
              <a:t>Became adviser to wealthy art collectors about which Impressionists to buy</a:t>
            </a:r>
          </a:p>
          <a:p>
            <a:r>
              <a:rPr lang="en-US" dirty="0" smtClean="0"/>
              <a:t>1890s were a very artistically productive time for her</a:t>
            </a:r>
          </a:p>
          <a:p>
            <a:r>
              <a:rPr lang="en-US" dirty="0" smtClean="0"/>
              <a:t>Became very ill in her later years and died near Paris.  </a:t>
            </a:r>
            <a:r>
              <a:rPr lang="en-US" smtClean="0"/>
              <a:t>Buried in France.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8645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YouTube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“Mary Cassatt”/</a:t>
            </a:r>
            <a:r>
              <a:rPr lang="en-US" dirty="0" err="1" smtClean="0"/>
              <a:t>marisyutub</a:t>
            </a:r>
            <a:r>
              <a:rPr lang="en-US" dirty="0" smtClean="0"/>
              <a:t>—4:26</a:t>
            </a:r>
          </a:p>
          <a:p>
            <a:r>
              <a:rPr lang="en-US" dirty="0" smtClean="0"/>
              <a:t>Short Art History Video About Mary Cassatt”/</a:t>
            </a:r>
            <a:r>
              <a:rPr lang="en-US" dirty="0" err="1" smtClean="0"/>
              <a:t>JoyefulArt’s</a:t>
            </a:r>
            <a:r>
              <a:rPr lang="en-US" dirty="0" smtClean="0"/>
              <a:t> Channel—3:33</a:t>
            </a:r>
          </a:p>
          <a:p>
            <a:r>
              <a:rPr lang="en-US" dirty="0" smtClean="0"/>
              <a:t>Mary Cassatt: American </a:t>
            </a:r>
            <a:r>
              <a:rPr lang="en-US" smtClean="0"/>
              <a:t>Impressionist/Devine Entertainment—3:58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371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305</Words>
  <Application>Microsoft Office PowerPoint</Application>
  <PresentationFormat>On-screen Show (4:3)</PresentationFormat>
  <Paragraphs>35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Mary Cassat</vt:lpstr>
      <vt:lpstr>Early Years</vt:lpstr>
      <vt:lpstr>Early Art Career</vt:lpstr>
      <vt:lpstr>Middle Years</vt:lpstr>
      <vt:lpstr>Middle Years</vt:lpstr>
      <vt:lpstr>Artistic Style</vt:lpstr>
      <vt:lpstr>YouTube Videos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 Cassat</dc:title>
  <dc:creator>Susan and Stephen's</dc:creator>
  <cp:lastModifiedBy>Dina Sykora</cp:lastModifiedBy>
  <cp:revision>6</cp:revision>
  <dcterms:created xsi:type="dcterms:W3CDTF">2015-11-18T17:32:41Z</dcterms:created>
  <dcterms:modified xsi:type="dcterms:W3CDTF">2016-01-06T15:41:22Z</dcterms:modified>
</cp:coreProperties>
</file>