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7" autoAdjust="0"/>
    <p:restoredTop sz="9464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79625"/>
            <a:ext cx="7772400" cy="155575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600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3622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943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3A581D8-57D1-4821-9E65-57DC72E193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C1FE2-7752-461E-8D21-B86A8D7850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0C529-94FE-42EF-A396-251A1E9346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240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EFA2F-3843-4AB5-ACB7-6FD57F6F08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B4EA1C-709D-4094-A58A-EF121F094B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88E31-B966-4672-A45F-04D525DA9A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1FE7EB-10E8-49D3-8848-64058CB154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CDE82-7A89-48D7-BB36-83EAD28745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A65C6-C65A-461A-9CBC-345FF5F495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47A8E-77C3-4FBE-BFD3-29A8CDBBB2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106363"/>
            <a:ext cx="2000250" cy="5989637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06363"/>
            <a:ext cx="5848350" cy="5989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6735B-7668-434B-B3C3-68CBE5B4B2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06363"/>
            <a:ext cx="8001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24000"/>
            <a:ext cx="8001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09800" y="6248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2484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65DA428-3A3E-45C4-B2E1-9747DF1385B6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Art History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Pop Quiz #1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Who painted the Mona Lisa?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Irving Berlin</a:t>
            </a:r>
          </a:p>
          <a:p>
            <a:r>
              <a:rPr lang="en-US" dirty="0" smtClean="0"/>
              <a:t>Leonardo da Vinci</a:t>
            </a:r>
          </a:p>
          <a:p>
            <a:r>
              <a:rPr lang="en-US" dirty="0" smtClean="0"/>
              <a:t>Jesse James</a:t>
            </a:r>
          </a:p>
          <a:p>
            <a:r>
              <a:rPr lang="en-US" dirty="0" smtClean="0"/>
              <a:t>Pete Seeger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81800" y="601980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Answer: 2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Juan Gris was a leader </a:t>
            </a:r>
            <a:r>
              <a:rPr lang="en-US" dirty="0" smtClean="0"/>
              <a:t>of…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Cubism</a:t>
            </a:r>
          </a:p>
          <a:p>
            <a:r>
              <a:rPr lang="en-US" dirty="0" smtClean="0"/>
              <a:t>Fauvism</a:t>
            </a:r>
          </a:p>
          <a:p>
            <a:r>
              <a:rPr lang="en-US" dirty="0" smtClean="0"/>
              <a:t>Chauvinism</a:t>
            </a:r>
          </a:p>
          <a:p>
            <a:r>
              <a:rPr lang="en-US" dirty="0" smtClean="0"/>
              <a:t>Marxism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01980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Answer: 1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Rembrandt is known </a:t>
            </a:r>
            <a:r>
              <a:rPr lang="en-US" dirty="0" smtClean="0"/>
              <a:t>as…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French </a:t>
            </a:r>
            <a:r>
              <a:rPr lang="en-US" dirty="0" smtClean="0"/>
              <a:t>Master</a:t>
            </a:r>
          </a:p>
          <a:p>
            <a:r>
              <a:rPr lang="en-US" dirty="0" smtClean="0"/>
              <a:t>A German </a:t>
            </a:r>
            <a:r>
              <a:rPr lang="en-US" dirty="0" smtClean="0"/>
              <a:t>Master</a:t>
            </a:r>
          </a:p>
          <a:p>
            <a:r>
              <a:rPr lang="en-US" dirty="0" smtClean="0"/>
              <a:t>A Dutch </a:t>
            </a:r>
            <a:r>
              <a:rPr lang="en-US" dirty="0" smtClean="0"/>
              <a:t>Master</a:t>
            </a:r>
          </a:p>
          <a:p>
            <a:r>
              <a:rPr lang="en-US" smtClean="0"/>
              <a:t>An English </a:t>
            </a:r>
            <a:r>
              <a:rPr lang="en-US" dirty="0" smtClean="0"/>
              <a:t>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81800" y="601980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Answer: 3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ghtfall design template">
  <a:themeElements>
    <a:clrScheme name="Office Theme 12">
      <a:dk1>
        <a:srgbClr val="003366"/>
      </a:dk1>
      <a:lt1>
        <a:srgbClr val="FFFFFF"/>
      </a:lt1>
      <a:dk2>
        <a:srgbClr val="0000FF"/>
      </a:dk2>
      <a:lt2>
        <a:srgbClr val="CCECFF"/>
      </a:lt2>
      <a:accent1>
        <a:srgbClr val="3366CC"/>
      </a:accent1>
      <a:accent2>
        <a:srgbClr val="004570"/>
      </a:accent2>
      <a:accent3>
        <a:srgbClr val="AAAAFF"/>
      </a:accent3>
      <a:accent4>
        <a:srgbClr val="DADADA"/>
      </a:accent4>
      <a:accent5>
        <a:srgbClr val="ADB8E2"/>
      </a:accent5>
      <a:accent6>
        <a:srgbClr val="003E65"/>
      </a:accent6>
      <a:hlink>
        <a:srgbClr val="99CCFF"/>
      </a:hlink>
      <a:folHlink>
        <a:srgbClr val="FFE701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336699"/>
        </a:dk1>
        <a:lt1>
          <a:srgbClr val="FFFFFF"/>
        </a:lt1>
        <a:dk2>
          <a:srgbClr val="969696"/>
        </a:dk2>
        <a:lt2>
          <a:srgbClr val="E3EBF1"/>
        </a:lt2>
        <a:accent1>
          <a:srgbClr val="003399"/>
        </a:accent1>
        <a:accent2>
          <a:srgbClr val="59A7E1"/>
        </a:accent2>
        <a:accent3>
          <a:srgbClr val="C9C9C9"/>
        </a:accent3>
        <a:accent4>
          <a:srgbClr val="DADADA"/>
        </a:accent4>
        <a:accent5>
          <a:srgbClr val="AAADCA"/>
        </a:accent5>
        <a:accent6>
          <a:srgbClr val="5097CC"/>
        </a:accent6>
        <a:hlink>
          <a:srgbClr val="66CCFF"/>
        </a:hlink>
        <a:folHlink>
          <a:srgbClr val="F8F8F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2D2015"/>
        </a:dk1>
        <a:lt1>
          <a:srgbClr val="FFFFFF"/>
        </a:lt1>
        <a:dk2>
          <a:srgbClr val="A17A4B"/>
        </a:dk2>
        <a:lt2>
          <a:srgbClr val="DFC08D"/>
        </a:lt2>
        <a:accent1>
          <a:srgbClr val="8C7B70"/>
        </a:accent1>
        <a:accent2>
          <a:srgbClr val="354FBB"/>
        </a:accent2>
        <a:accent3>
          <a:srgbClr val="CDBEB1"/>
        </a:accent3>
        <a:accent4>
          <a:srgbClr val="DADADA"/>
        </a:accent4>
        <a:accent5>
          <a:srgbClr val="C5BFBB"/>
        </a:accent5>
        <a:accent6>
          <a:srgbClr val="2F47A9"/>
        </a:accent6>
        <a:hlink>
          <a:srgbClr val="CCB400"/>
        </a:hlink>
        <a:folHlink>
          <a:srgbClr val="BEC9C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77777"/>
        </a:dk1>
        <a:lt1>
          <a:srgbClr val="FFFFFF"/>
        </a:lt1>
        <a:dk2>
          <a:srgbClr val="A1A496"/>
        </a:dk2>
        <a:lt2>
          <a:srgbClr val="D1D1CB"/>
        </a:lt2>
        <a:accent1>
          <a:srgbClr val="909082"/>
        </a:accent1>
        <a:accent2>
          <a:srgbClr val="6484C4"/>
        </a:accent2>
        <a:accent3>
          <a:srgbClr val="CDCFC9"/>
        </a:accent3>
        <a:accent4>
          <a:srgbClr val="DADADA"/>
        </a:accent4>
        <a:accent5>
          <a:srgbClr val="C6C6C1"/>
        </a:accent5>
        <a:accent6>
          <a:srgbClr val="5A77B1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3E3E5C"/>
        </a:dk1>
        <a:lt1>
          <a:srgbClr val="FFFFFF"/>
        </a:lt1>
        <a:dk2>
          <a:srgbClr val="819DC5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C1CCDF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5A58"/>
        </a:dk1>
        <a:lt1>
          <a:srgbClr val="99CCFF"/>
        </a:lt1>
        <a:dk2>
          <a:srgbClr val="0099CC"/>
        </a:dk2>
        <a:lt2>
          <a:srgbClr val="CCECFF"/>
        </a:lt2>
        <a:accent1>
          <a:srgbClr val="256487"/>
        </a:accent1>
        <a:accent2>
          <a:srgbClr val="6D6FC7"/>
        </a:accent2>
        <a:accent3>
          <a:srgbClr val="AACAE2"/>
        </a:accent3>
        <a:accent4>
          <a:srgbClr val="82AEDA"/>
        </a:accent4>
        <a:accent5>
          <a:srgbClr val="ACB8C3"/>
        </a:accent5>
        <a:accent6>
          <a:srgbClr val="6264B4"/>
        </a:accent6>
        <a:hlink>
          <a:srgbClr val="85A8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B2B2B2"/>
        </a:dk1>
        <a:lt1>
          <a:srgbClr val="DEF6F1"/>
        </a:lt1>
        <a:dk2>
          <a:srgbClr val="FFFFFF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979797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C8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777777"/>
        </a:dk1>
        <a:lt1>
          <a:srgbClr val="CCFFFF"/>
        </a:lt1>
        <a:dk2>
          <a:srgbClr val="CCECFF"/>
        </a:dk2>
        <a:lt2>
          <a:srgbClr val="99CCFF"/>
        </a:lt2>
        <a:accent1>
          <a:srgbClr val="99CCFF"/>
        </a:accent1>
        <a:accent2>
          <a:srgbClr val="003399"/>
        </a:accent2>
        <a:accent3>
          <a:srgbClr val="E2F4FF"/>
        </a:accent3>
        <a:accent4>
          <a:srgbClr val="AEDADA"/>
        </a:accent4>
        <a:accent5>
          <a:srgbClr val="CAE2FF"/>
        </a:accent5>
        <a:accent6>
          <a:srgbClr val="002D8A"/>
        </a:accent6>
        <a:hlink>
          <a:srgbClr val="FF5050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F8F8F8"/>
        </a:dk1>
        <a:lt1>
          <a:srgbClr val="FFFFFF"/>
        </a:lt1>
        <a:dk2>
          <a:srgbClr val="DDDDDD"/>
        </a:dk2>
        <a:lt2>
          <a:srgbClr val="333333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D4D4D4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5C1F00"/>
        </a:dk1>
        <a:lt1>
          <a:srgbClr val="FFF8EB"/>
        </a:lt1>
        <a:dk2>
          <a:srgbClr val="FFEBD7"/>
        </a:dk2>
        <a:lt2>
          <a:srgbClr val="FFFFF7"/>
        </a:lt2>
        <a:accent1>
          <a:srgbClr val="CC3300"/>
        </a:accent1>
        <a:accent2>
          <a:srgbClr val="BE7960"/>
        </a:accent2>
        <a:accent3>
          <a:srgbClr val="FFF3E8"/>
        </a:accent3>
        <a:accent4>
          <a:srgbClr val="DAD4C9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969696"/>
        </a:dk1>
        <a:lt1>
          <a:srgbClr val="F8F8F8"/>
        </a:lt1>
        <a:dk2>
          <a:srgbClr val="DDDDDD"/>
        </a:dk2>
        <a:lt2>
          <a:srgbClr val="CC9900"/>
        </a:lt2>
        <a:accent1>
          <a:srgbClr val="DFBB05"/>
        </a:accent1>
        <a:accent2>
          <a:srgbClr val="FF9966"/>
        </a:accent2>
        <a:accent3>
          <a:srgbClr val="EBEBEB"/>
        </a:accent3>
        <a:accent4>
          <a:srgbClr val="D4D4D4"/>
        </a:accent4>
        <a:accent5>
          <a:srgbClr val="ECDAAA"/>
        </a:accent5>
        <a:accent6>
          <a:srgbClr val="E78A5C"/>
        </a:accent6>
        <a:hlink>
          <a:srgbClr val="CC3300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808080"/>
        </a:dk1>
        <a:lt1>
          <a:srgbClr val="F8F8F8"/>
        </a:lt1>
        <a:dk2>
          <a:srgbClr val="EAEAEA"/>
        </a:dk2>
        <a:lt2>
          <a:srgbClr val="FFFFFF"/>
        </a:lt2>
        <a:accent1>
          <a:srgbClr val="99CCFF"/>
        </a:accent1>
        <a:accent2>
          <a:srgbClr val="9999FF"/>
        </a:accent2>
        <a:accent3>
          <a:srgbClr val="F3F3F3"/>
        </a:accent3>
        <a:accent4>
          <a:srgbClr val="D4D4D4"/>
        </a:accent4>
        <a:accent5>
          <a:srgbClr val="CAE2FF"/>
        </a:accent5>
        <a:accent6>
          <a:srgbClr val="8A8AE7"/>
        </a:accent6>
        <a:hlink>
          <a:srgbClr val="3333CC"/>
        </a:hlink>
        <a:folHlink>
          <a:srgbClr val="8927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003366"/>
        </a:dk1>
        <a:lt1>
          <a:srgbClr val="FFFFFF"/>
        </a:lt1>
        <a:dk2>
          <a:srgbClr val="0000FF"/>
        </a:dk2>
        <a:lt2>
          <a:srgbClr val="CCECFF"/>
        </a:lt2>
        <a:accent1>
          <a:srgbClr val="3366CC"/>
        </a:accent1>
        <a:accent2>
          <a:srgbClr val="004570"/>
        </a:accent2>
        <a:accent3>
          <a:srgbClr val="AAAAFF"/>
        </a:accent3>
        <a:accent4>
          <a:srgbClr val="DADADA"/>
        </a:accent4>
        <a:accent5>
          <a:srgbClr val="ADB8E2"/>
        </a:accent5>
        <a:accent6>
          <a:srgbClr val="003E65"/>
        </a:accent6>
        <a:hlink>
          <a:srgbClr val="99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808080"/>
        </a:dk1>
        <a:lt1>
          <a:srgbClr val="FFFFFF"/>
        </a:lt1>
        <a:dk2>
          <a:srgbClr val="CCCCFF"/>
        </a:dk2>
        <a:lt2>
          <a:srgbClr val="F8F8F8"/>
        </a:lt2>
        <a:accent1>
          <a:srgbClr val="85ADDD"/>
        </a:accent1>
        <a:accent2>
          <a:srgbClr val="333399"/>
        </a:accent2>
        <a:accent3>
          <a:srgbClr val="E2E2FF"/>
        </a:accent3>
        <a:accent4>
          <a:srgbClr val="DADADA"/>
        </a:accent4>
        <a:accent5>
          <a:srgbClr val="C2D3EB"/>
        </a:accent5>
        <a:accent6>
          <a:srgbClr val="2D2D8A"/>
        </a:accent6>
        <a:hlink>
          <a:srgbClr val="0250C2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Nightfall design template</Template>
  <TotalTime>9</TotalTime>
  <Words>59</Words>
  <Application>Microsoft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Nightfall design template</vt:lpstr>
      <vt:lpstr>Art History 101</vt:lpstr>
      <vt:lpstr>Who painted the Mona Lisa?</vt:lpstr>
      <vt:lpstr>Juan Gris was a leader of…</vt:lpstr>
      <vt:lpstr>Rembrandt is known as…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History 101</dc:title>
  <dc:subject/>
  <dc:creator>Tim Huddleston</dc:creator>
  <cp:keywords/>
  <dc:description/>
  <cp:lastModifiedBy>Cat Skintik</cp:lastModifiedBy>
  <cp:revision>3</cp:revision>
  <cp:lastPrinted>1601-01-01T00:00:00Z</cp:lastPrinted>
  <dcterms:created xsi:type="dcterms:W3CDTF">2006-10-31T18:31:12Z</dcterms:created>
  <dcterms:modified xsi:type="dcterms:W3CDTF">2006-11-01T18:34:39Z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TC010721461033</vt:lpwstr>
  </property>
</Properties>
</file>