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7"/>
  </p:notesMasterIdLst>
  <p:handoutMasterIdLst>
    <p:handoutMasterId r:id="rId18"/>
  </p:handoutMasterIdLst>
  <p:sldIdLst>
    <p:sldId id="327" r:id="rId2"/>
    <p:sldId id="332" r:id="rId3"/>
    <p:sldId id="324" r:id="rId4"/>
    <p:sldId id="325" r:id="rId5"/>
    <p:sldId id="336" r:id="rId6"/>
    <p:sldId id="337" r:id="rId7"/>
    <p:sldId id="338" r:id="rId8"/>
    <p:sldId id="335" r:id="rId9"/>
    <p:sldId id="340" r:id="rId10"/>
    <p:sldId id="330" r:id="rId11"/>
    <p:sldId id="329" r:id="rId12"/>
    <p:sldId id="342" r:id="rId13"/>
    <p:sldId id="343" r:id="rId14"/>
    <p:sldId id="344" r:id="rId15"/>
    <p:sldId id="331" r:id="rId16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ss, Michelle" initials="MM" lastIdx="2" clrIdx="0">
    <p:extLst>
      <p:ext uri="{19B8F6BF-5375-455C-9EA6-DF929625EA0E}">
        <p15:presenceInfo xmlns:p15="http://schemas.microsoft.com/office/powerpoint/2012/main" userId="S::mmoss@ecasd.us::543c5357-7d2a-4896-b2c3-be99e05b8f9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27" autoAdjust="0"/>
    <p:restoredTop sz="94698" autoAdjust="0"/>
  </p:normalViewPr>
  <p:slideViewPr>
    <p:cSldViewPr>
      <p:cViewPr varScale="1">
        <p:scale>
          <a:sx n="108" d="100"/>
          <a:sy n="108" d="100"/>
        </p:scale>
        <p:origin x="226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E808D658-21FF-4483-A506-9AA4B9556B97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ECA0C772-CAB8-4741-A7FC-A64225E67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8967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07B412-9E56-430A-A75D-39B931B4E7C4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7638" y="1163638"/>
            <a:ext cx="4187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9925"/>
            <a:ext cx="5619750" cy="36655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689F16-56F9-4CA3-9B8F-D4339A595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774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DA830E6-F0D2-495A-97EC-7397A05F44EC}" type="datetimeFigureOut">
              <a:rPr lang="en-US" smtClean="0"/>
              <a:pPr/>
              <a:t>1/10/2022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46E3603-5263-47E6-9D78-E43A7BB6E0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830E6-F0D2-495A-97EC-7397A05F44EC}" type="datetimeFigureOut">
              <a:rPr lang="en-US" smtClean="0"/>
              <a:pPr/>
              <a:t>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3603-5263-47E6-9D78-E43A7BB6E0A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830E6-F0D2-495A-97EC-7397A05F44EC}" type="datetimeFigureOut">
              <a:rPr lang="en-US" smtClean="0"/>
              <a:pPr/>
              <a:t>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3603-5263-47E6-9D78-E43A7BB6E0A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830E6-F0D2-495A-97EC-7397A05F44EC}" type="datetimeFigureOut">
              <a:rPr lang="en-US" smtClean="0"/>
              <a:pPr/>
              <a:t>1/10/2022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3603-5263-47E6-9D78-E43A7BB6E0A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830E6-F0D2-495A-97EC-7397A05F44EC}" type="datetimeFigureOut">
              <a:rPr lang="en-US" smtClean="0"/>
              <a:pPr/>
              <a:t>1/10/2022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3603-5263-47E6-9D78-E43A7BB6E0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830E6-F0D2-495A-97EC-7397A05F44EC}" type="datetimeFigureOut">
              <a:rPr lang="en-US" smtClean="0"/>
              <a:pPr/>
              <a:t>1/10/2022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3603-5263-47E6-9D78-E43A7BB6E0A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830E6-F0D2-495A-97EC-7397A05F44EC}" type="datetimeFigureOut">
              <a:rPr lang="en-US" smtClean="0"/>
              <a:pPr/>
              <a:t>1/10/2022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3603-5263-47E6-9D78-E43A7BB6E0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BDA830E6-F0D2-495A-97EC-7397A05F44EC}" type="datetimeFigureOut">
              <a:rPr lang="en-US" smtClean="0"/>
              <a:pPr/>
              <a:t>1/10/2022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3603-5263-47E6-9D78-E43A7BB6E0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DA830E6-F0D2-495A-97EC-7397A05F44EC}" type="datetimeFigureOut">
              <a:rPr lang="en-US" smtClean="0"/>
              <a:pPr/>
              <a:t>1/10/2022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46E3603-5263-47E6-9D78-E43A7BB6E0A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830E6-F0D2-495A-97EC-7397A05F44EC}" type="datetimeFigureOut">
              <a:rPr lang="en-US" smtClean="0"/>
              <a:pPr/>
              <a:t>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3603-5263-47E6-9D78-E43A7BB6E0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830E6-F0D2-495A-97EC-7397A05F44EC}" type="datetimeFigureOut">
              <a:rPr lang="en-US" smtClean="0"/>
              <a:pPr/>
              <a:t>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3603-5263-47E6-9D78-E43A7BB6E0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DA830E6-F0D2-495A-97EC-7397A05F44EC}" type="datetimeFigureOut">
              <a:rPr lang="en-US" smtClean="0"/>
              <a:pPr/>
              <a:t>1/10/2022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46E3603-5263-47E6-9D78-E43A7BB6E0A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648200" y="4495800"/>
            <a:ext cx="50133" cy="46038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0676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/>
              <a:t>WELCOME TO </a:t>
            </a:r>
            <a:br>
              <a:rPr lang="en-US" sz="5400" dirty="0"/>
            </a:br>
            <a:r>
              <a:rPr lang="en-US" sz="6000" dirty="0"/>
              <a:t>MEMORIAL HIGH SCHOOL</a:t>
            </a:r>
            <a:br>
              <a:rPr lang="en-US" sz="6000" dirty="0"/>
            </a:br>
            <a:r>
              <a:rPr lang="en-US" sz="6000" dirty="0"/>
              <a:t>Class of 2026</a:t>
            </a:r>
          </a:p>
        </p:txBody>
      </p:sp>
      <p:pic>
        <p:nvPicPr>
          <p:cNvPr id="6" name="Picture 5" descr="Image result for eau claire memorial old abes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657600"/>
            <a:ext cx="2362200" cy="20815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7302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Mr. Dave Oldenberg			Principal</a:t>
            </a:r>
          </a:p>
          <a:p>
            <a:endParaRPr lang="en-US" dirty="0"/>
          </a:p>
          <a:p>
            <a:r>
              <a:rPr lang="en-US" dirty="0"/>
              <a:t>Ms. Laura Nicolet			Asst. Principal</a:t>
            </a:r>
          </a:p>
          <a:p>
            <a:endParaRPr lang="en-US" dirty="0"/>
          </a:p>
          <a:p>
            <a:r>
              <a:rPr lang="en-US" dirty="0"/>
              <a:t>Mr. Travis Hedtke			Asst. Principal</a:t>
            </a:r>
          </a:p>
          <a:p>
            <a:endParaRPr lang="en-US" dirty="0"/>
          </a:p>
          <a:p>
            <a:r>
              <a:rPr lang="en-US" dirty="0"/>
              <a:t>Mr. Kevin Thompson			Athletic Director						/Asst. Principal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MHS Administration</a:t>
            </a:r>
          </a:p>
        </p:txBody>
      </p:sp>
    </p:spTree>
    <p:extLst>
      <p:ext uri="{BB962C8B-B14F-4D97-AF65-F5344CB8AC3E}">
        <p14:creationId xmlns:p14="http://schemas.microsoft.com/office/powerpoint/2010/main" val="3027209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740" y="609600"/>
            <a:ext cx="83820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/>
              <a:t>Counselors at Memorial</a:t>
            </a:r>
          </a:p>
          <a:p>
            <a:endParaRPr lang="en-US" sz="800" b="1" i="1" dirty="0"/>
          </a:p>
          <a:p>
            <a:endParaRPr lang="en-US" sz="800" b="1" i="1" dirty="0"/>
          </a:p>
          <a:p>
            <a:endParaRPr lang="en-US" sz="800" b="1" i="1" dirty="0"/>
          </a:p>
          <a:p>
            <a:endParaRPr lang="en-US" sz="800" b="1" i="1" dirty="0"/>
          </a:p>
          <a:p>
            <a:r>
              <a:rPr lang="en-US" sz="2800" b="1" dirty="0"/>
              <a:t>A-C			Mrs. Kapanke</a:t>
            </a:r>
          </a:p>
          <a:p>
            <a:r>
              <a:rPr lang="en-US" sz="2800" b="1" dirty="0"/>
              <a:t>D-I			Mr. Hochstetler			</a:t>
            </a:r>
          </a:p>
          <a:p>
            <a:r>
              <a:rPr lang="en-US" sz="2800" b="1" dirty="0"/>
              <a:t>J-Mo			Mrs. Moss			</a:t>
            </a:r>
          </a:p>
          <a:p>
            <a:r>
              <a:rPr lang="en-US" sz="2800" b="1" dirty="0" err="1"/>
              <a:t>Mr</a:t>
            </a:r>
            <a:r>
              <a:rPr lang="en-US" sz="2800" b="1" dirty="0"/>
              <a:t>-Sn			Mrs. Corning		</a:t>
            </a:r>
          </a:p>
          <a:p>
            <a:r>
              <a:rPr lang="en-US" sz="2800" b="1" dirty="0"/>
              <a:t>So-Z			Mrs. Herbenson			</a:t>
            </a:r>
          </a:p>
          <a:p>
            <a:endParaRPr lang="en-US" sz="2800" b="1" i="1" dirty="0"/>
          </a:p>
          <a:p>
            <a:pPr algn="ctr"/>
            <a:r>
              <a:rPr lang="en-US" sz="2800" b="1" i="1" dirty="0"/>
              <a:t>Partnership Coordinator</a:t>
            </a:r>
          </a:p>
          <a:p>
            <a:pPr algn="ctr"/>
            <a:r>
              <a:rPr lang="en-US" sz="2800" b="1" i="1" dirty="0"/>
              <a:t>Mrs. Kimberly Winkelman</a:t>
            </a:r>
          </a:p>
          <a:p>
            <a:pPr algn="ctr"/>
            <a:endParaRPr lang="en-US" sz="2800" b="1" i="1" dirty="0"/>
          </a:p>
          <a:p>
            <a:pPr algn="ctr"/>
            <a:endParaRPr lang="en-US" sz="2800" b="1" i="1" dirty="0"/>
          </a:p>
        </p:txBody>
      </p:sp>
    </p:spTree>
    <p:extLst>
      <p:ext uri="{BB962C8B-B14F-4D97-AF65-F5344CB8AC3E}">
        <p14:creationId xmlns:p14="http://schemas.microsoft.com/office/powerpoint/2010/main" val="32679062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jadlercorning\AppData\Local\Microsoft\Windows\Temporary Internet Files\Content.IE5\5B7ERK49\MP900409268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05" y="-15240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21577" y="79899"/>
            <a:ext cx="21934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ACADEMICS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16876" y="76200"/>
            <a:ext cx="33051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PERSONAL/SOCIAL</a:t>
            </a:r>
          </a:p>
        </p:txBody>
      </p:sp>
    </p:spTree>
    <p:extLst>
      <p:ext uri="{BB962C8B-B14F-4D97-AF65-F5344CB8AC3E}">
        <p14:creationId xmlns:p14="http://schemas.microsoft.com/office/powerpoint/2010/main" val="1488582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B40093A-712A-4D22-AAAC-98CD8C534A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Clr>
                <a:srgbClr val="7030A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b="1" dirty="0"/>
              <a:t>English			4.0 credits</a:t>
            </a:r>
          </a:p>
          <a:p>
            <a:pPr algn="just">
              <a:buClr>
                <a:srgbClr val="7030A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b="1" dirty="0"/>
              <a:t>Social Studies		3.0 credits</a:t>
            </a:r>
          </a:p>
          <a:p>
            <a:pPr algn="just">
              <a:buClr>
                <a:srgbClr val="7030A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b="1" dirty="0"/>
              <a:t>Math			3.0 credits</a:t>
            </a:r>
          </a:p>
          <a:p>
            <a:pPr algn="just">
              <a:buClr>
                <a:srgbClr val="7030A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b="1" dirty="0"/>
              <a:t>Science			3.0 credits</a:t>
            </a:r>
          </a:p>
          <a:p>
            <a:pPr algn="just">
              <a:buClr>
                <a:srgbClr val="7030A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b="1" dirty="0"/>
              <a:t>PE				1.5 credits</a:t>
            </a:r>
          </a:p>
          <a:p>
            <a:pPr algn="just">
              <a:buClr>
                <a:srgbClr val="7030A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b="1" dirty="0"/>
              <a:t>Health			0.5 credits</a:t>
            </a:r>
          </a:p>
          <a:p>
            <a:pPr algn="just">
              <a:buClr>
                <a:srgbClr val="7030A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b="1" dirty="0"/>
              <a:t>Electives			8.5 credits</a:t>
            </a:r>
          </a:p>
          <a:p>
            <a:pPr algn="just">
              <a:buClr>
                <a:srgbClr val="7030A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b="1" dirty="0"/>
              <a:t>TOTAL			</a:t>
            </a:r>
            <a:r>
              <a:rPr lang="en-US" b="1" u="sng" dirty="0"/>
              <a:t>23.5 credits MINIMUM</a:t>
            </a:r>
            <a:r>
              <a:rPr lang="en-US" b="1" dirty="0"/>
              <a:t>!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CA15263-343F-4769-8B1E-83BF6AF06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Memorial Graduation Requirements</a:t>
            </a:r>
          </a:p>
        </p:txBody>
      </p:sp>
    </p:spTree>
    <p:extLst>
      <p:ext uri="{BB962C8B-B14F-4D97-AF65-F5344CB8AC3E}">
        <p14:creationId xmlns:p14="http://schemas.microsoft.com/office/powerpoint/2010/main" val="3390768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268A0EC-77AA-4E84-A025-DDD6950B6F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Clr>
                <a:srgbClr val="7030A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3600" b="1" dirty="0"/>
              <a:t>English			4.0 credits</a:t>
            </a:r>
          </a:p>
          <a:p>
            <a:pPr algn="just">
              <a:buClr>
                <a:srgbClr val="7030A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3600" b="1" dirty="0"/>
              <a:t>Social Studies	3.0 credits</a:t>
            </a:r>
          </a:p>
          <a:p>
            <a:pPr algn="just">
              <a:buClr>
                <a:srgbClr val="7030A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3600" b="1" dirty="0"/>
              <a:t>Math			3-4 credits*</a:t>
            </a:r>
          </a:p>
          <a:p>
            <a:pPr algn="just">
              <a:buClr>
                <a:srgbClr val="7030A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3600" b="1" dirty="0"/>
              <a:t>Science			3.0+ credits</a:t>
            </a:r>
          </a:p>
          <a:p>
            <a:pPr algn="just">
              <a:buClr>
                <a:srgbClr val="7030A0"/>
              </a:buClr>
              <a:buSzPct val="100000"/>
              <a:buFont typeface="Wingdings" panose="05000000000000000000" pitchFamily="2" charset="2"/>
              <a:buChar char="§"/>
            </a:pPr>
            <a:endParaRPr lang="en-US" sz="800" b="1" dirty="0"/>
          </a:p>
          <a:p>
            <a:pPr marL="0" indent="0" algn="just">
              <a:buNone/>
            </a:pPr>
            <a:endParaRPr lang="en-US" sz="800" b="1" dirty="0"/>
          </a:p>
          <a:p>
            <a:pPr marL="0" indent="0">
              <a:buNone/>
            </a:pPr>
            <a:r>
              <a:rPr lang="en-US" dirty="0"/>
              <a:t>*All University of Minnesota schools </a:t>
            </a:r>
            <a:r>
              <a:rPr lang="en-US" u="sng" dirty="0"/>
              <a:t>require 4 credits of Math </a:t>
            </a:r>
            <a:r>
              <a:rPr lang="en-US" dirty="0"/>
              <a:t>to be eligible for admission and minimum of 2 years World Language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B4EC78B-58C3-48A4-8E3C-2288F64A9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4-Year College Minimum Course Admission Requirements</a:t>
            </a:r>
          </a:p>
        </p:txBody>
      </p:sp>
    </p:spTree>
    <p:extLst>
      <p:ext uri="{BB962C8B-B14F-4D97-AF65-F5344CB8AC3E}">
        <p14:creationId xmlns:p14="http://schemas.microsoft.com/office/powerpoint/2010/main" val="32057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9CA7872-0127-43B5-8ABD-99D90E8CFD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13317"/>
            <a:ext cx="5282711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734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7E0DB8A-A851-44C4-886C-538CCC4F35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Physical Education Level One:</a:t>
            </a:r>
          </a:p>
          <a:p>
            <a:pPr lvl="1"/>
            <a:r>
              <a:rPr lang="en-US" b="1" dirty="0"/>
              <a:t>June 13-July 21</a:t>
            </a:r>
          </a:p>
          <a:p>
            <a:pPr lvl="1"/>
            <a:r>
              <a:rPr lang="en-US" b="1" dirty="0"/>
              <a:t>6:30 am – 9:30 am</a:t>
            </a:r>
          </a:p>
          <a:p>
            <a:pPr lvl="1"/>
            <a:r>
              <a:rPr lang="en-US" b="1" dirty="0"/>
              <a:t>Face to face at the high schools</a:t>
            </a:r>
          </a:p>
          <a:p>
            <a:r>
              <a:rPr lang="en-US" b="1" dirty="0"/>
              <a:t>Health 9:</a:t>
            </a:r>
          </a:p>
          <a:p>
            <a:pPr lvl="1"/>
            <a:r>
              <a:rPr lang="en-US" b="1" dirty="0"/>
              <a:t>June 13-July 21</a:t>
            </a:r>
          </a:p>
          <a:p>
            <a:pPr lvl="1"/>
            <a:r>
              <a:rPr lang="en-US" b="1" dirty="0"/>
              <a:t>10:00 am – 1:00 pm</a:t>
            </a:r>
          </a:p>
          <a:p>
            <a:pPr lvl="1"/>
            <a:r>
              <a:rPr lang="en-US" b="1" dirty="0"/>
              <a:t>Face to face at the high schools</a:t>
            </a:r>
          </a:p>
          <a:p>
            <a:pPr lvl="1"/>
            <a:endParaRPr lang="en-US" b="1" dirty="0"/>
          </a:p>
          <a:p>
            <a:pPr marL="393192" lvl="1" indent="0" algn="ctr">
              <a:buNone/>
            </a:pPr>
            <a:r>
              <a:rPr lang="en-US" sz="2400" dirty="0"/>
              <a:t>Interested 8</a:t>
            </a:r>
            <a:r>
              <a:rPr lang="en-US" sz="2400" baseline="30000" dirty="0"/>
              <a:t>th</a:t>
            </a:r>
            <a:r>
              <a:rPr lang="en-US" sz="2400" dirty="0"/>
              <a:t> graders will register for either of these courses through summer school enrollment by February 11.</a:t>
            </a:r>
          </a:p>
          <a:p>
            <a:pPr marL="393192" lvl="1" indent="0" algn="ctr">
              <a:buNone/>
            </a:pPr>
            <a:r>
              <a:rPr lang="en-US" sz="2400" dirty="0"/>
              <a:t>These summer courses are in place of former online courses.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A065D7C-7720-4958-A950-DE863F4DB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PE Level One or Health 9</a:t>
            </a:r>
            <a:br>
              <a:rPr lang="en-US" dirty="0"/>
            </a:br>
            <a:r>
              <a:rPr lang="en-US" dirty="0"/>
              <a:t>Summer Option</a:t>
            </a:r>
          </a:p>
        </p:txBody>
      </p:sp>
    </p:spTree>
    <p:extLst>
      <p:ext uri="{BB962C8B-B14F-4D97-AF65-F5344CB8AC3E}">
        <p14:creationId xmlns:p14="http://schemas.microsoft.com/office/powerpoint/2010/main" val="1941054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84DE3D6-F7E4-48A3-9499-A96D9181EE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7030A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/>
              <a:t>Memorial Academic Resources</a:t>
            </a:r>
          </a:p>
          <a:p>
            <a:pPr lvl="1">
              <a:buClr>
                <a:srgbClr val="7030A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/>
              <a:t>Teacher(s)</a:t>
            </a:r>
          </a:p>
          <a:p>
            <a:pPr lvl="1">
              <a:buClr>
                <a:srgbClr val="7030A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/>
              <a:t>Extended Learning Time (ELT) </a:t>
            </a:r>
          </a:p>
          <a:p>
            <a:pPr lvl="1">
              <a:buClr>
                <a:srgbClr val="7030A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/>
              <a:t>Skill Center</a:t>
            </a:r>
          </a:p>
          <a:p>
            <a:pPr lvl="1">
              <a:buClr>
                <a:srgbClr val="7030A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/>
              <a:t>MHS Math Open Lab (Library: M, T, Th- 3-4:00 pm)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759F85D-E8DD-4D9F-A8C9-2EA4F1E7A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</p:spTree>
    <p:extLst>
      <p:ext uri="{BB962C8B-B14F-4D97-AF65-F5344CB8AC3E}">
        <p14:creationId xmlns:p14="http://schemas.microsoft.com/office/powerpoint/2010/main" val="26360450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556" y="381000"/>
            <a:ext cx="8895444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/>
              <a:t>Registration Process</a:t>
            </a:r>
          </a:p>
          <a:p>
            <a:pPr algn="ctr"/>
            <a:endParaRPr lang="en-US" u="sng" dirty="0"/>
          </a:p>
          <a:p>
            <a:r>
              <a:rPr lang="en-US" sz="2000" dirty="0"/>
              <a:t>January 5</a:t>
            </a:r>
            <a:r>
              <a:rPr lang="en-US" sz="2000" baseline="30000" dirty="0"/>
              <a:t>th</a:t>
            </a:r>
            <a:r>
              <a:rPr lang="en-US" sz="2000" dirty="0"/>
              <a:t> &amp; 6</a:t>
            </a:r>
            <a:r>
              <a:rPr lang="en-US" sz="2000" baseline="30000" dirty="0"/>
              <a:t>th</a:t>
            </a:r>
            <a:r>
              <a:rPr lang="en-US" sz="2000" dirty="0"/>
              <a:t> – Course Books were distributed to South and Delong</a:t>
            </a:r>
          </a:p>
          <a:p>
            <a:endParaRPr lang="en-US" sz="2000" dirty="0">
              <a:highlight>
                <a:srgbClr val="FFFF00"/>
              </a:highlight>
            </a:endParaRPr>
          </a:p>
          <a:p>
            <a:r>
              <a:rPr lang="en-US" sz="2000" dirty="0"/>
              <a:t>January 12</a:t>
            </a:r>
            <a:r>
              <a:rPr lang="en-US" sz="2000" baseline="30000" dirty="0"/>
              <a:t>th</a:t>
            </a:r>
            <a:r>
              <a:rPr lang="en-US" sz="2000" dirty="0"/>
              <a:t> – South students sign up for classes</a:t>
            </a:r>
          </a:p>
          <a:p>
            <a:r>
              <a:rPr lang="en-US" sz="2000" dirty="0"/>
              <a:t>January 13</a:t>
            </a:r>
            <a:r>
              <a:rPr lang="en-US" sz="2000" baseline="30000" dirty="0"/>
              <a:t>th</a:t>
            </a:r>
            <a:r>
              <a:rPr lang="en-US" sz="2000" dirty="0"/>
              <a:t> &amp; 14</a:t>
            </a:r>
            <a:r>
              <a:rPr lang="en-US" sz="2000" baseline="30000" dirty="0"/>
              <a:t>th</a:t>
            </a:r>
            <a:r>
              <a:rPr lang="en-US" sz="2000" dirty="0"/>
              <a:t> – Delong students sign up for classes</a:t>
            </a:r>
          </a:p>
          <a:p>
            <a:endParaRPr lang="en-US" sz="2000" dirty="0"/>
          </a:p>
          <a:p>
            <a:r>
              <a:rPr lang="en-US" sz="2000" dirty="0"/>
              <a:t>By February 1 -Any other non-EC students will enroll at central office and get in course requests</a:t>
            </a:r>
          </a:p>
          <a:p>
            <a:endParaRPr lang="en-US" sz="2000" dirty="0"/>
          </a:p>
          <a:p>
            <a:r>
              <a:rPr lang="en-US" sz="2000" dirty="0"/>
              <a:t>Parents and Students will be able to view the selected courses through Skyward in July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248461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04800"/>
            <a:ext cx="8839200" cy="4592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/>
              <a:t>Additional opportunities for the evening (Optional) </a:t>
            </a:r>
          </a:p>
          <a:p>
            <a:endParaRPr lang="en-US" sz="2800" dirty="0"/>
          </a:p>
          <a:p>
            <a:r>
              <a:rPr lang="en-US" sz="2800" dirty="0"/>
              <a:t>Open house to meet staff &amp; gain information</a:t>
            </a:r>
          </a:p>
          <a:p>
            <a: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	Located in Commons: Language Arts, Math, Science, Social Studies, World Languages, 			Athletics</a:t>
            </a:r>
            <a:endParaRPr lang="en-US" sz="1800" kern="1400" dirty="0">
              <a:ln>
                <a:noFill/>
              </a:ln>
              <a:solidFill>
                <a:srgbClr val="000000"/>
              </a:solidFill>
              <a:effectLst/>
              <a:latin typeface="Georgia" panose="02040502050405020303" pitchFamily="18" charset="0"/>
            </a:endParaRPr>
          </a:p>
          <a:p>
            <a:pPr marL="0" marR="0" indent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             Located in Classrooms: Art, Business Marketing &amp; IT ,Family Consumer Science, Music			Technology &amp; Engineering, Theatre, Special Education</a:t>
            </a:r>
            <a:endParaRPr lang="en-US" sz="1800" kern="1400" dirty="0">
              <a:ln>
                <a:noFill/>
              </a:ln>
              <a:solidFill>
                <a:srgbClr val="000000"/>
              </a:solidFill>
              <a:effectLst/>
              <a:latin typeface="Georgia" panose="02040502050405020303" pitchFamily="18" charset="0"/>
            </a:endParaRPr>
          </a:p>
          <a:p>
            <a:pPr marL="0" marR="0" indent="0" algn="l">
              <a:lnSpc>
                <a:spcPct val="125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 </a:t>
            </a:r>
            <a:r>
              <a:rPr lang="en-US" sz="2800" dirty="0"/>
              <a:t>6:20-6:50 pm	Counselor presentation(Little Theater)</a:t>
            </a:r>
            <a:r>
              <a:rPr lang="en-US" sz="800" dirty="0"/>
              <a:t> </a:t>
            </a:r>
          </a:p>
          <a:p>
            <a:pPr marL="0" marR="0" indent="0" algn="l">
              <a:lnSpc>
                <a:spcPct val="125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z="2000" dirty="0"/>
              <a:t>			“Earning College Credit in High School”</a:t>
            </a:r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918322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13F5A-5F10-409C-AAD6-B221239E8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Opportunities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748F2D-6119-4048-94F7-CC27B11979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</p:spPr>
        <p:txBody>
          <a:bodyPr>
            <a:normAutofit fontScale="77500" lnSpcReduction="20000"/>
          </a:bodyPr>
          <a:lstStyle/>
          <a:p>
            <a:r>
              <a:rPr lang="en-US" sz="3400" dirty="0"/>
              <a:t>Break out session on Dual credits in Auditorium</a:t>
            </a:r>
          </a:p>
          <a:p>
            <a:endParaRPr lang="en-US" dirty="0"/>
          </a:p>
          <a:p>
            <a:r>
              <a:rPr lang="en-US" sz="3400" dirty="0"/>
              <a:t>Core departments located in Commons</a:t>
            </a:r>
          </a:p>
          <a:p>
            <a:pPr lvl="1"/>
            <a:r>
              <a:rPr lang="en-US" dirty="0"/>
              <a:t>Language Arts</a:t>
            </a:r>
          </a:p>
          <a:p>
            <a:pPr lvl="1"/>
            <a:r>
              <a:rPr lang="en-US" dirty="0"/>
              <a:t>Math</a:t>
            </a:r>
          </a:p>
          <a:p>
            <a:pPr lvl="1"/>
            <a:r>
              <a:rPr lang="en-US" dirty="0"/>
              <a:t>PE</a:t>
            </a:r>
          </a:p>
          <a:p>
            <a:pPr lvl="1"/>
            <a:r>
              <a:rPr lang="en-US" dirty="0"/>
              <a:t>Science</a:t>
            </a:r>
          </a:p>
          <a:p>
            <a:pPr lvl="1"/>
            <a:r>
              <a:rPr lang="en-US" dirty="0"/>
              <a:t>Social Studies</a:t>
            </a:r>
          </a:p>
          <a:p>
            <a:pPr lvl="1"/>
            <a:r>
              <a:rPr lang="en-US" dirty="0"/>
              <a:t>World Language</a:t>
            </a:r>
            <a:endParaRPr lang="en-US" sz="3400" dirty="0"/>
          </a:p>
          <a:p>
            <a:r>
              <a:rPr lang="en-US" sz="3400" dirty="0"/>
              <a:t>Elective departments located in Classrooms</a:t>
            </a:r>
          </a:p>
          <a:p>
            <a:pPr lvl="1"/>
            <a:r>
              <a:rPr lang="en-US" dirty="0"/>
              <a:t>Art</a:t>
            </a:r>
          </a:p>
          <a:p>
            <a:pPr lvl="1"/>
            <a:r>
              <a:rPr lang="en-US" dirty="0"/>
              <a:t>Family and Consumer Science</a:t>
            </a:r>
          </a:p>
          <a:p>
            <a:pPr lvl="1"/>
            <a:r>
              <a:rPr lang="en-US" dirty="0"/>
              <a:t>Business</a:t>
            </a:r>
          </a:p>
          <a:p>
            <a:pPr lvl="1"/>
            <a:r>
              <a:rPr lang="en-US" dirty="0"/>
              <a:t>Music</a:t>
            </a:r>
          </a:p>
          <a:p>
            <a:pPr lvl="1"/>
            <a:r>
              <a:rPr lang="en-US" dirty="0"/>
              <a:t>Technology Education</a:t>
            </a:r>
          </a:p>
          <a:p>
            <a:pPr lvl="1"/>
            <a:r>
              <a:rPr lang="en-US" dirty="0"/>
              <a:t>Theatre</a:t>
            </a:r>
          </a:p>
          <a:p>
            <a:endParaRPr lang="en-US" dirty="0"/>
          </a:p>
          <a:p>
            <a:pPr algn="just"/>
            <a:r>
              <a:rPr lang="en-US" sz="3400" dirty="0"/>
              <a:t>Link Leaders available for directions and tours</a:t>
            </a:r>
          </a:p>
        </p:txBody>
      </p:sp>
    </p:spTree>
    <p:extLst>
      <p:ext uri="{BB962C8B-B14F-4D97-AF65-F5344CB8AC3E}">
        <p14:creationId xmlns:p14="http://schemas.microsoft.com/office/powerpoint/2010/main" val="42604798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969053A-D718-414D-A11F-340ABE3983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1781"/>
            <a:ext cx="9144000" cy="6154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8160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7BA77-451D-4299-AD27-424713846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-3581400" y="762000"/>
            <a:ext cx="2209800" cy="990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305E86-556F-4B4F-A684-B9CDC8ED3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90728"/>
            <a:ext cx="8229600" cy="4525963"/>
          </a:xfrm>
        </p:spPr>
        <p:txBody>
          <a:bodyPr>
            <a:normAutofit/>
          </a:bodyPr>
          <a:lstStyle/>
          <a:p>
            <a:r>
              <a:rPr lang="en-US" sz="4400" dirty="0"/>
              <a:t>Special Education Questions – room 1210</a:t>
            </a:r>
          </a:p>
          <a:p>
            <a:endParaRPr lang="en-US" sz="4400" dirty="0"/>
          </a:p>
          <a:p>
            <a:r>
              <a:rPr lang="en-US" sz="4400" dirty="0"/>
              <a:t>New to ECASD – visit Student Services table in Commons</a:t>
            </a:r>
          </a:p>
        </p:txBody>
      </p:sp>
    </p:spTree>
    <p:extLst>
      <p:ext uri="{BB962C8B-B14F-4D97-AF65-F5344CB8AC3E}">
        <p14:creationId xmlns:p14="http://schemas.microsoft.com/office/powerpoint/2010/main" val="23057035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762000"/>
            <a:ext cx="6629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/>
              <a:t>Thank you for coming! </a:t>
            </a:r>
          </a:p>
          <a:p>
            <a:pPr algn="ctr"/>
            <a:r>
              <a:rPr lang="en-US" sz="5400" dirty="0"/>
              <a:t>Enjoy the evening!</a:t>
            </a:r>
          </a:p>
        </p:txBody>
      </p:sp>
      <p:pic>
        <p:nvPicPr>
          <p:cNvPr id="3" name="Picture 2" descr="Image result for eau claire memorial old abes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590800"/>
            <a:ext cx="2514600" cy="21577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00033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ustom 1">
      <a:dk1>
        <a:sysClr val="windowText" lastClr="000000"/>
      </a:dk1>
      <a:lt1>
        <a:sysClr val="window" lastClr="FFFFFF"/>
      </a:lt1>
      <a:dk2>
        <a:srgbClr val="7030A0"/>
      </a:dk2>
      <a:lt2>
        <a:srgbClr val="E4E9EF"/>
      </a:lt2>
      <a:accent1>
        <a:srgbClr val="7030A0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2108</TotalTime>
  <Words>558</Words>
  <Application>Microsoft Office PowerPoint</Application>
  <PresentationFormat>On-screen Show (4:3)</PresentationFormat>
  <Paragraphs>108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 Narrow</vt:lpstr>
      <vt:lpstr>Calibri</vt:lpstr>
      <vt:lpstr>Georgia</vt:lpstr>
      <vt:lpstr>Verdana</vt:lpstr>
      <vt:lpstr>Wingdings</vt:lpstr>
      <vt:lpstr>Wingdings 2</vt:lpstr>
      <vt:lpstr>Wingdings 3</vt:lpstr>
      <vt:lpstr>Concourse</vt:lpstr>
      <vt:lpstr>WELCOME TO  MEMORIAL HIGH SCHOOL Class of 2026</vt:lpstr>
      <vt:lpstr>MHS Administration</vt:lpstr>
      <vt:lpstr>PowerPoint Presentation</vt:lpstr>
      <vt:lpstr>PowerPoint Presentation</vt:lpstr>
      <vt:lpstr>Memorial Graduation Requirements</vt:lpstr>
      <vt:lpstr>4-Year College Minimum Course Admission Requirements</vt:lpstr>
      <vt:lpstr>PowerPoint Presentation</vt:lpstr>
      <vt:lpstr>PE Level One or Health 9 Summer Option</vt:lpstr>
      <vt:lpstr>Resources</vt:lpstr>
      <vt:lpstr>PowerPoint Presentation</vt:lpstr>
      <vt:lpstr>PowerPoint Presentation</vt:lpstr>
      <vt:lpstr>Opportunities</vt:lpstr>
      <vt:lpstr>PowerPoint Presentation</vt:lpstr>
      <vt:lpstr>PowerPoint Presentation</vt:lpstr>
      <vt:lpstr>PowerPoint Presentation</vt:lpstr>
    </vt:vector>
  </TitlesOfParts>
  <Company>Eau Claire Area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Doughty, Maureen</dc:creator>
  <cp:lastModifiedBy>Hayden, Kelly</cp:lastModifiedBy>
  <cp:revision>154</cp:revision>
  <cp:lastPrinted>2013-01-04T16:22:46Z</cp:lastPrinted>
  <dcterms:created xsi:type="dcterms:W3CDTF">2012-01-02T20:35:31Z</dcterms:created>
  <dcterms:modified xsi:type="dcterms:W3CDTF">2022-01-10T18:44:05Z</dcterms:modified>
</cp:coreProperties>
</file>