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p:scale>
          <a:sx n="48" d="100"/>
          <a:sy n="48" d="100"/>
        </p:scale>
        <p:origin x="48"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CF423-06E3-4024-8B65-3E21096E82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387EC0-379D-4AB5-A348-C3A3315B43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477F81-3B0A-455D-8E97-E8B48B68E5A5}"/>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A780D88A-EBD3-4CEF-A0C4-A8E5A869C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C51D35-137D-4D7C-9C77-B4F11EEEFE64}"/>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829506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844A-D7D0-4078-9894-96A0E758BD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6EC946-1FD4-4D21-85A7-0387B6F7F8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84AD7-4CDD-4935-A2B0-BDC330F9A4E5}"/>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63D13DB4-AA2C-4DFF-8206-279B2A724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7FDB1A-1200-475F-B3C8-9B272D9D88E8}"/>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3587725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2757-4769-4D82-A4B6-33600EF2EC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A3AE5F-8EF7-4E3D-BDC6-0BAE9CF50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ACAF08B-1D03-4050-8947-FD3574D0B67C}"/>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375E215A-7643-4167-AF69-CBE9D9E9F4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5ADB3-CA2F-4D3F-BF37-539A989CB698}"/>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898770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988CC-1D49-4F08-808A-3FCA6AAFA5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8C34B2-F9AA-4FF9-A405-0894C3D54F2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033958-5E1C-4CB7-951E-2242A0D815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9A95AE-D4E5-4B0C-B004-0113BE79D119}"/>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6" name="Footer Placeholder 5">
            <a:extLst>
              <a:ext uri="{FF2B5EF4-FFF2-40B4-BE49-F238E27FC236}">
                <a16:creationId xmlns:a16="http://schemas.microsoft.com/office/drawing/2014/main" id="{EC089CE4-D002-4C05-A2D5-B3B3C3F84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F29006-5D1A-4782-92D4-D3CB663A1C88}"/>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3699965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9F339-6ED8-4156-B0DB-953F7C35A6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6F15BF-B6EC-41B0-ABE4-019F72CB7F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4DB0721-AE2D-4088-993C-14E81253CB5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BBE7CE-837B-4A22-B1DB-FF210B71D7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B1253F-4948-468E-9CB5-CDFC88CED54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C71DEF-83F1-4EC4-AD16-75952DE78104}"/>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8" name="Footer Placeholder 7">
            <a:extLst>
              <a:ext uri="{FF2B5EF4-FFF2-40B4-BE49-F238E27FC236}">
                <a16:creationId xmlns:a16="http://schemas.microsoft.com/office/drawing/2014/main" id="{CF6EA068-4435-454F-964B-15589471C7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E24F19-1A9E-499A-A771-A6FCA53FF930}"/>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256203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6FC73-417E-442E-AD54-68F75E228C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3E2D0E-14C0-439A-BFBC-08BA6E8946CA}"/>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4" name="Footer Placeholder 3">
            <a:extLst>
              <a:ext uri="{FF2B5EF4-FFF2-40B4-BE49-F238E27FC236}">
                <a16:creationId xmlns:a16="http://schemas.microsoft.com/office/drawing/2014/main" id="{2CA2109F-24EB-473F-9CDF-1B0FCDC49F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2C688C-D85A-4771-8B46-FE004763B7D5}"/>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686025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5F4929-3535-4090-99BB-52DDE8491C8A}"/>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3" name="Footer Placeholder 2">
            <a:extLst>
              <a:ext uri="{FF2B5EF4-FFF2-40B4-BE49-F238E27FC236}">
                <a16:creationId xmlns:a16="http://schemas.microsoft.com/office/drawing/2014/main" id="{D60644A9-7680-4EA9-A6BD-AA9FB3118C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15F151-7BB4-4DE6-843F-1B45AA8F8FE3}"/>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223119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48DB-47BA-4DE2-924B-E06D35C0F2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000B2B-AE7E-464C-88CE-E0649F7606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6B5D23-4F97-4241-9CEC-C5974BB92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380437-15C9-443B-B25A-AC6187B68EF4}"/>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6" name="Footer Placeholder 5">
            <a:extLst>
              <a:ext uri="{FF2B5EF4-FFF2-40B4-BE49-F238E27FC236}">
                <a16:creationId xmlns:a16="http://schemas.microsoft.com/office/drawing/2014/main" id="{3EE31AF7-1C31-41A0-B7C7-BD7E8BFB8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06307D-51ED-4892-A74D-C71092D5E1D0}"/>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135839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F50E-3BA1-4D43-BF23-4C95E0A40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4815F8-3C87-406A-857B-164319ACBA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402D5C-9B5B-44BE-9037-02DEEEA40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810F7E-7497-44CF-80DD-1CB07E211938}"/>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6" name="Footer Placeholder 5">
            <a:extLst>
              <a:ext uri="{FF2B5EF4-FFF2-40B4-BE49-F238E27FC236}">
                <a16:creationId xmlns:a16="http://schemas.microsoft.com/office/drawing/2014/main" id="{308D1BB9-36BA-4881-89AC-6B0C27251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1DF4A2-FA07-4429-ACAD-58A98ABE1936}"/>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237948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C7644-3C46-4E68-860A-74E2DFFBFA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F83E64-CC3E-42ED-86F8-F87DED5029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04FA2-6668-40A7-B9B3-A5482EFE122B}"/>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6B1B9A8B-C2C5-457E-8CD5-5A835162B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979B6-C424-48D6-A409-150A220B354A}"/>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10720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1A6D4D-4AEC-48E4-AFB2-D99465A1E7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04D2C2-CEBF-405F-A19E-7191211365C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595AB-E7E4-4C03-AA89-19352B8771DE}"/>
              </a:ext>
            </a:extLst>
          </p:cNvPr>
          <p:cNvSpPr>
            <a:spLocks noGrp="1"/>
          </p:cNvSpPr>
          <p:nvPr>
            <p:ph type="dt" sz="half" idx="10"/>
          </p:nvPr>
        </p:nvSpPr>
        <p:spPr/>
        <p:txBody>
          <a:body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5464B3A3-5084-4A94-B8E1-DB570F2DB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31BD5C-FFBF-4DFE-96E2-7A0B034F30CC}"/>
              </a:ext>
            </a:extLst>
          </p:cNvPr>
          <p:cNvSpPr>
            <a:spLocks noGrp="1"/>
          </p:cNvSpPr>
          <p:nvPr>
            <p:ph type="sldNum" sz="quarter" idx="12"/>
          </p:nvPr>
        </p:nvSpPr>
        <p:spPr/>
        <p:txBody>
          <a:bodyPr/>
          <a:lstStyle/>
          <a:p>
            <a:fld id="{717E27CC-E09D-4025-83DF-7319AFA6D009}" type="slidenum">
              <a:rPr lang="en-US" smtClean="0"/>
              <a:t>‹#›</a:t>
            </a:fld>
            <a:endParaRPr lang="en-US"/>
          </a:p>
        </p:txBody>
      </p:sp>
    </p:spTree>
    <p:extLst>
      <p:ext uri="{BB962C8B-B14F-4D97-AF65-F5344CB8AC3E}">
        <p14:creationId xmlns:p14="http://schemas.microsoft.com/office/powerpoint/2010/main" val="391623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A0ED49-9A99-4BA5-B1DE-4CB7AC87A7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CCD04A-4E64-40C4-9621-EC47A4CB11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D3579-015F-46D3-8631-976E30ACE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CA840E-BBBC-459A-96E8-280889E71EC2}" type="datetimeFigureOut">
              <a:rPr lang="en-US" smtClean="0"/>
              <a:t>11/7/2018</a:t>
            </a:fld>
            <a:endParaRPr lang="en-US"/>
          </a:p>
        </p:txBody>
      </p:sp>
      <p:sp>
        <p:nvSpPr>
          <p:cNvPr id="5" name="Footer Placeholder 4">
            <a:extLst>
              <a:ext uri="{FF2B5EF4-FFF2-40B4-BE49-F238E27FC236}">
                <a16:creationId xmlns:a16="http://schemas.microsoft.com/office/drawing/2014/main" id="{2B5EA2D9-3BF0-4F31-959D-B3A92014FB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D10299-D32A-4237-ADEC-F9B99F70A5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E27CC-E09D-4025-83DF-7319AFA6D009}" type="slidenum">
              <a:rPr lang="en-US" smtClean="0"/>
              <a:t>‹#›</a:t>
            </a:fld>
            <a:endParaRPr lang="en-US"/>
          </a:p>
        </p:txBody>
      </p:sp>
    </p:spTree>
    <p:extLst>
      <p:ext uri="{BB962C8B-B14F-4D97-AF65-F5344CB8AC3E}">
        <p14:creationId xmlns:p14="http://schemas.microsoft.com/office/powerpoint/2010/main" val="411884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YYPJPHlu_n8" TargetMode="External"/><Relationship Id="rId2" Type="http://schemas.openxmlformats.org/officeDocument/2006/relationships/hyperlink" Target="https://www.youtube.com/watch?v=SViZEtsoHy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AC65-D1C6-4A63-A2B8-38485C03ACD4}"/>
              </a:ext>
            </a:extLst>
          </p:cNvPr>
          <p:cNvSpPr>
            <a:spLocks noGrp="1"/>
          </p:cNvSpPr>
          <p:nvPr>
            <p:ph type="ctrTitle"/>
          </p:nvPr>
        </p:nvSpPr>
        <p:spPr>
          <a:xfrm>
            <a:off x="910389" y="-794082"/>
            <a:ext cx="10371221" cy="2387600"/>
          </a:xfrm>
        </p:spPr>
        <p:txBody>
          <a:bodyPr/>
          <a:lstStyle/>
          <a:p>
            <a:r>
              <a:rPr lang="en-US" b="1" dirty="0">
                <a:latin typeface="Baskerville Old Face" panose="02020602080505020303" pitchFamily="18" charset="0"/>
              </a:rPr>
              <a:t>Water Crisis in Africa Videos</a:t>
            </a:r>
            <a:br>
              <a:rPr lang="en-US" b="1">
                <a:latin typeface="Baskerville Old Face" panose="02020602080505020303" pitchFamily="18" charset="0"/>
              </a:rPr>
            </a:br>
            <a:r>
              <a:rPr lang="en-US" sz="4400">
                <a:latin typeface="Baskerville Old Face" panose="02020602080505020303" pitchFamily="18" charset="0"/>
              </a:rPr>
              <a:t>Thursday </a:t>
            </a:r>
            <a:r>
              <a:rPr lang="en-US" sz="4400" dirty="0">
                <a:latin typeface="Baskerville Old Face" panose="02020602080505020303" pitchFamily="18" charset="0"/>
              </a:rPr>
              <a:t>– November 8, 2018</a:t>
            </a:r>
          </a:p>
        </p:txBody>
      </p:sp>
      <p:sp>
        <p:nvSpPr>
          <p:cNvPr id="3" name="Subtitle 2">
            <a:extLst>
              <a:ext uri="{FF2B5EF4-FFF2-40B4-BE49-F238E27FC236}">
                <a16:creationId xmlns:a16="http://schemas.microsoft.com/office/drawing/2014/main" id="{B965448A-B456-43C6-A92C-1ED320E51864}"/>
              </a:ext>
            </a:extLst>
          </p:cNvPr>
          <p:cNvSpPr>
            <a:spLocks noGrp="1"/>
          </p:cNvSpPr>
          <p:nvPr>
            <p:ph type="subTitle" idx="1"/>
          </p:nvPr>
        </p:nvSpPr>
        <p:spPr>
          <a:xfrm>
            <a:off x="268706" y="1593518"/>
            <a:ext cx="11654588" cy="5264482"/>
          </a:xfrm>
        </p:spPr>
        <p:txBody>
          <a:bodyPr>
            <a:normAutofit lnSpcReduction="10000"/>
          </a:bodyPr>
          <a:lstStyle/>
          <a:p>
            <a:pPr algn="l"/>
            <a:r>
              <a:rPr lang="en-US" sz="3200" dirty="0">
                <a:latin typeface="Baskerville Old Face" panose="02020602080505020303" pitchFamily="18" charset="0"/>
              </a:rPr>
              <a:t>Instructions:  Watch the videos found below and answer the following questions for each. </a:t>
            </a:r>
          </a:p>
          <a:p>
            <a:pPr marL="514350" indent="-514350" algn="l">
              <a:buAutoNum type="arabicPeriod"/>
            </a:pPr>
            <a:r>
              <a:rPr lang="en-US" sz="3200" dirty="0">
                <a:latin typeface="Baskerville Old Face" panose="02020602080505020303" pitchFamily="18" charset="0"/>
              </a:rPr>
              <a:t>What is the current situation with access to clean water in Cape Town South Africa and Harare, Zimbabwe?  List five facts for each video that support your description of the current situation with water.  Are they examples of economic or physical water scarcity or both? </a:t>
            </a:r>
          </a:p>
          <a:p>
            <a:pPr algn="l"/>
            <a:r>
              <a:rPr lang="en-US" sz="3200" dirty="0">
                <a:latin typeface="Baskerville Old Face" panose="02020602080505020303" pitchFamily="18" charset="0"/>
              </a:rPr>
              <a:t>Video #1:  </a:t>
            </a:r>
            <a:r>
              <a:rPr lang="en-US" sz="3200" dirty="0" err="1">
                <a:latin typeface="Baskerville Old Face" panose="02020602080505020303" pitchFamily="18" charset="0"/>
              </a:rPr>
              <a:t>Capetown</a:t>
            </a:r>
            <a:r>
              <a:rPr lang="en-US" sz="3200" dirty="0">
                <a:latin typeface="Baskerville Old Face" panose="02020602080505020303" pitchFamily="18" charset="0"/>
              </a:rPr>
              <a:t>, South Africa (6:30)</a:t>
            </a:r>
          </a:p>
          <a:p>
            <a:pPr algn="l"/>
            <a:r>
              <a:rPr lang="en-US" sz="3200" dirty="0">
                <a:latin typeface="Baskerville Old Face" panose="02020602080505020303" pitchFamily="18" charset="0"/>
                <a:hlinkClick r:id="rId2"/>
              </a:rPr>
              <a:t>https://www.youtube.com/watch?v=SViZEtsoHyA</a:t>
            </a:r>
            <a:endParaRPr lang="en-US" sz="3200" dirty="0">
              <a:latin typeface="Baskerville Old Face" panose="02020602080505020303" pitchFamily="18" charset="0"/>
            </a:endParaRPr>
          </a:p>
          <a:p>
            <a:pPr algn="l"/>
            <a:r>
              <a:rPr lang="en-US" sz="3200" dirty="0">
                <a:latin typeface="Baskerville Old Face" panose="02020602080505020303" pitchFamily="18" charset="0"/>
              </a:rPr>
              <a:t>Video #2:  Harare City, Zimbabwe (4:56)</a:t>
            </a:r>
          </a:p>
          <a:p>
            <a:pPr algn="l"/>
            <a:r>
              <a:rPr lang="en-US" sz="3200" dirty="0">
                <a:latin typeface="Baskerville Old Face" panose="02020602080505020303" pitchFamily="18" charset="0"/>
                <a:hlinkClick r:id="rId3"/>
              </a:rPr>
              <a:t>https://www.youtube.com/watch?v=YYPJPHlu_n8</a:t>
            </a:r>
            <a:endParaRPr lang="en-US" sz="3200" dirty="0">
              <a:latin typeface="Baskerville Old Face" panose="02020602080505020303" pitchFamily="18" charset="0"/>
            </a:endParaRPr>
          </a:p>
          <a:p>
            <a:pPr algn="l"/>
            <a:endParaRPr lang="en-US" sz="3200" dirty="0">
              <a:latin typeface="Baskerville Old Face" panose="02020602080505020303" pitchFamily="18" charset="0"/>
            </a:endParaRPr>
          </a:p>
        </p:txBody>
      </p:sp>
    </p:spTree>
    <p:extLst>
      <p:ext uri="{BB962C8B-B14F-4D97-AF65-F5344CB8AC3E}">
        <p14:creationId xmlns:p14="http://schemas.microsoft.com/office/powerpoint/2010/main" val="22842532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TotalTime>
  <Words>119</Words>
  <Application>Microsoft Office PowerPoint</Application>
  <PresentationFormat>Widescreen</PresentationFormat>
  <Paragraphs>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Baskerville Old Face</vt:lpstr>
      <vt:lpstr>Calibri</vt:lpstr>
      <vt:lpstr>Calibri Light</vt:lpstr>
      <vt:lpstr>Office Theme</vt:lpstr>
      <vt:lpstr>Water Crisis in Africa Videos Thursday – November 8, 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Crisis in Africa Videos Tuesday – March 13, 2018</dc:title>
  <dc:creator>Palmer, Robert</dc:creator>
  <cp:lastModifiedBy>Palmer, Robert</cp:lastModifiedBy>
  <cp:revision>5</cp:revision>
  <dcterms:created xsi:type="dcterms:W3CDTF">2018-03-13T20:13:05Z</dcterms:created>
  <dcterms:modified xsi:type="dcterms:W3CDTF">2018-11-08T15:18:44Z</dcterms:modified>
</cp:coreProperties>
</file>