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9F9AFDC-BEC1-460C-A995-C95AA962795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F6D7E47-F316-4F1A-9C9E-61915182DA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8288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Student Drop-off and Dismissal</a:t>
            </a:r>
            <a:br>
              <a:rPr lang="en-US" sz="3600" dirty="0" smtClean="0"/>
            </a:br>
            <a:r>
              <a:rPr lang="en-US" sz="3600" dirty="0" smtClean="0"/>
              <a:t>Parent Information Night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26,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20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1"/>
            <a:ext cx="8229600" cy="3886200"/>
          </a:xfrm>
        </p:spPr>
        <p:txBody>
          <a:bodyPr/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Purpose and logistics of the meeting</a:t>
            </a:r>
          </a:p>
          <a:p>
            <a:r>
              <a:rPr lang="en-US" dirty="0" smtClean="0"/>
              <a:t>Why are the changes happening?</a:t>
            </a:r>
          </a:p>
          <a:p>
            <a:r>
              <a:rPr lang="en-US" dirty="0" smtClean="0"/>
              <a:t>Specifics of the new procedures</a:t>
            </a:r>
          </a:p>
          <a:p>
            <a:r>
              <a:rPr lang="en-US" dirty="0" smtClean="0"/>
              <a:t>Questions and Answers </a:t>
            </a:r>
          </a:p>
          <a:p>
            <a:r>
              <a:rPr lang="en-US" dirty="0" smtClean="0"/>
              <a:t>Form to complete with questions if not enough time. 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Info Night 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6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Provide a clear understanding of the new procedures</a:t>
            </a:r>
          </a:p>
          <a:p>
            <a:r>
              <a:rPr lang="en-US" dirty="0" smtClean="0"/>
              <a:t>If you have </a:t>
            </a:r>
            <a:r>
              <a:rPr lang="en-US" dirty="0" smtClean="0"/>
              <a:t>questions </a:t>
            </a:r>
            <a:r>
              <a:rPr lang="en-US" dirty="0" smtClean="0"/>
              <a:t>or</a:t>
            </a:r>
            <a:r>
              <a:rPr lang="en-US" dirty="0" smtClean="0"/>
              <a:t> concerns, please write them on a question </a:t>
            </a:r>
            <a:r>
              <a:rPr lang="en-US" dirty="0" smtClean="0"/>
              <a:t>and </a:t>
            </a:r>
            <a:r>
              <a:rPr lang="en-US" dirty="0" smtClean="0"/>
              <a:t>concern form located by the sign in sheet.  These will be collected at the question and concern time of the meeting.   </a:t>
            </a:r>
          </a:p>
          <a:p>
            <a:r>
              <a:rPr lang="en-US" dirty="0" smtClean="0"/>
              <a:t>Time </a:t>
            </a:r>
            <a:r>
              <a:rPr lang="en-US" dirty="0" smtClean="0"/>
              <a:t>limit for meeting will be 45 </a:t>
            </a:r>
            <a:r>
              <a:rPr lang="en-US" dirty="0" smtClean="0"/>
              <a:t>minutes (6:45PM).  </a:t>
            </a:r>
            <a:endParaRPr lang="en-US" dirty="0" smtClean="0"/>
          </a:p>
          <a:p>
            <a:r>
              <a:rPr lang="en-US" dirty="0" smtClean="0"/>
              <a:t>If questions and concerns are not addressed </a:t>
            </a:r>
            <a:r>
              <a:rPr lang="en-US" dirty="0" smtClean="0"/>
              <a:t>by 6:45PM, an </a:t>
            </a:r>
            <a:r>
              <a:rPr lang="en-US" dirty="0" smtClean="0"/>
              <a:t>email response will be </a:t>
            </a:r>
            <a:r>
              <a:rPr lang="en-US" dirty="0" smtClean="0"/>
              <a:t>sent </a:t>
            </a:r>
            <a:r>
              <a:rPr lang="en-US" dirty="0" smtClean="0"/>
              <a:t>by Sunday </a:t>
            </a:r>
            <a:r>
              <a:rPr lang="en-US" dirty="0" smtClean="0"/>
              <a:t>evening if the answer was not provided in the meeting.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and Logistics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3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Complaints from parents, staff, and law enforcement.  </a:t>
            </a:r>
          </a:p>
          <a:p>
            <a:r>
              <a:rPr lang="en-US" dirty="0" smtClean="0"/>
              <a:t>CHP, Kern County Sheriff Dept., and Kern County Public Works (Roads Dept.) observed our traffic during drop-off and dismissal.  They stated we need to make a change.  </a:t>
            </a:r>
          </a:p>
          <a:p>
            <a:r>
              <a:rPr lang="en-US" dirty="0"/>
              <a:t>Two lanes on Imperial are dangerous and illegal</a:t>
            </a:r>
          </a:p>
          <a:p>
            <a:r>
              <a:rPr lang="en-US" dirty="0"/>
              <a:t>Parents and others driving too fast on both 35</a:t>
            </a:r>
            <a:r>
              <a:rPr lang="en-US" baseline="30000" dirty="0"/>
              <a:t>th</a:t>
            </a:r>
            <a:r>
              <a:rPr lang="en-US" dirty="0"/>
              <a:t> St. and </a:t>
            </a:r>
            <a:r>
              <a:rPr lang="en-US" dirty="0" smtClean="0"/>
              <a:t>Imperial</a:t>
            </a:r>
          </a:p>
          <a:p>
            <a:r>
              <a:rPr lang="en-US" dirty="0" smtClean="0"/>
              <a:t>To protect both walkers and drivers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Change?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16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Walkers can still enter and exit the school in the front.  </a:t>
            </a:r>
          </a:p>
          <a:p>
            <a:r>
              <a:rPr lang="en-US" dirty="0" smtClean="0"/>
              <a:t>For student safety, at the end of the day walkers will be held inside the gate until the buses are gone.  </a:t>
            </a:r>
          </a:p>
          <a:p>
            <a:r>
              <a:rPr lang="en-US" dirty="0" smtClean="0"/>
              <a:t>Bus transportation will be in the front of the school before and after school. </a:t>
            </a:r>
          </a:p>
          <a:p>
            <a:r>
              <a:rPr lang="en-US" dirty="0" smtClean="0"/>
              <a:t>Parents that park and walk their students to the gate may still do so up front.  Keep in mind that there will be no staff to help cross the drive-through area.  Please continue to use the crosswalks.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Specifics of the New Procedure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760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1"/>
            <a:ext cx="8229600" cy="4191000"/>
          </a:xfrm>
        </p:spPr>
        <p:txBody>
          <a:bodyPr/>
          <a:lstStyle/>
          <a:p>
            <a:r>
              <a:rPr lang="en-US" dirty="0"/>
              <a:t>Student Drop-off and Pick-up by Car:</a:t>
            </a:r>
          </a:p>
          <a:p>
            <a:pPr lvl="1"/>
            <a:r>
              <a:rPr lang="en-US" dirty="0"/>
              <a:t>Being moved to the </a:t>
            </a:r>
            <a:r>
              <a:rPr lang="en-US" dirty="0" smtClean="0"/>
              <a:t>back</a:t>
            </a:r>
          </a:p>
          <a:p>
            <a:pPr lvl="1"/>
            <a:r>
              <a:rPr lang="en-US" dirty="0" smtClean="0"/>
              <a:t>Two </a:t>
            </a:r>
            <a:r>
              <a:rPr lang="en-US" dirty="0"/>
              <a:t>areas for drop-off and pick-up:  The drive-through in the back and a gate further down by the last portable (Room 803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For drop-off and pick-up on Holiday </a:t>
            </a:r>
            <a:r>
              <a:rPr lang="en-US" dirty="0" smtClean="0"/>
              <a:t>at the gate by keep in mind that there are </a:t>
            </a:r>
            <a:r>
              <a:rPr lang="en-US" dirty="0" smtClean="0"/>
              <a:t>no </a:t>
            </a:r>
            <a:r>
              <a:rPr lang="en-US" dirty="0" smtClean="0"/>
              <a:t>parking signs- CHP stated that you may pull up along the curb to drop students off to enter the gate, however may not park and leave your car.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Specifics of the New Procedures Continued…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26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1"/>
            <a:ext cx="8229600" cy="4343400"/>
          </a:xfrm>
        </p:spPr>
        <p:txBody>
          <a:bodyPr/>
          <a:lstStyle/>
          <a:p>
            <a:r>
              <a:rPr lang="en-US" dirty="0" smtClean="0"/>
              <a:t>Kindergarten Procedures:</a:t>
            </a:r>
          </a:p>
          <a:p>
            <a:pPr lvl="1"/>
            <a:r>
              <a:rPr lang="en-US" dirty="0" smtClean="0"/>
              <a:t>Sibling Release Form- Can be completed to have siblings take students to the back car pick-up or walk them.  </a:t>
            </a:r>
          </a:p>
          <a:p>
            <a:pPr lvl="1"/>
            <a:r>
              <a:rPr lang="en-US" dirty="0" smtClean="0"/>
              <a:t>K Parents will </a:t>
            </a:r>
            <a:r>
              <a:rPr lang="en-US" dirty="0" smtClean="0"/>
              <a:t>still pick up K students in the front, but will have to park and walk up to the school.  K parents will need to remain in the area between the planter and the K wall or towards the 1</a:t>
            </a:r>
            <a:r>
              <a:rPr lang="en-US" baseline="30000" dirty="0" smtClean="0"/>
              <a:t>st</a:t>
            </a:r>
            <a:r>
              <a:rPr lang="en-US" dirty="0" smtClean="0"/>
              <a:t> grade </a:t>
            </a:r>
            <a:r>
              <a:rPr lang="en-US" dirty="0" smtClean="0"/>
              <a:t>classrooms </a:t>
            </a:r>
            <a:r>
              <a:rPr lang="en-US" dirty="0" smtClean="0"/>
              <a:t>as we need to be able to walk our students to the </a:t>
            </a:r>
            <a:r>
              <a:rPr lang="en-US" dirty="0" smtClean="0"/>
              <a:t>buses so will need the outside part of the sidewalk for our bus students to walk.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Specifics of the New Procedures Continued…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47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3200400"/>
          </a:xfrm>
        </p:spPr>
        <p:txBody>
          <a:bodyPr/>
          <a:lstStyle/>
          <a:p>
            <a:r>
              <a:rPr lang="en-US" dirty="0" smtClean="0"/>
              <a:t>Collection of question and concern forms</a:t>
            </a:r>
          </a:p>
          <a:p>
            <a:r>
              <a:rPr lang="en-US" dirty="0" smtClean="0"/>
              <a:t>One question or concern will be answered at a time.  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Concern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06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that this is going to be a rough transition, but please be patient with us.  </a:t>
            </a:r>
          </a:p>
          <a:p>
            <a:r>
              <a:rPr lang="en-US" dirty="0" smtClean="0"/>
              <a:t>Please keep in mind that if we see a concern once the new procedures are in place, some minor changes may need to be made.  If so we will keep you informed.  </a:t>
            </a:r>
          </a:p>
          <a:p>
            <a:r>
              <a:rPr lang="en-US" dirty="0" smtClean="0"/>
              <a:t>We all want OUR students to be as safe as possible!</a:t>
            </a:r>
          </a:p>
          <a:p>
            <a:r>
              <a:rPr lang="en-US" dirty="0" smtClean="0"/>
              <a:t>Thank you again for your support!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coming!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5822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345</TotalTime>
  <Words>595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Student Drop-off and Dismissal Parent Information Night</vt:lpstr>
      <vt:lpstr>Parent Info Night Agenda</vt:lpstr>
      <vt:lpstr>Purpose and Logistics</vt:lpstr>
      <vt:lpstr>Why the Change?</vt:lpstr>
      <vt:lpstr>Specifics of the New Procedure</vt:lpstr>
      <vt:lpstr>Specifics of the New Procedures Continued…</vt:lpstr>
      <vt:lpstr>Specifics of the New Procedures Continued…</vt:lpstr>
      <vt:lpstr>Questions and Concern Time</vt:lpstr>
      <vt:lpstr>Thank you for coming!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Leslie Lacey</dc:creator>
  <cp:lastModifiedBy>Leslie Lacey</cp:lastModifiedBy>
  <cp:revision>10</cp:revision>
  <dcterms:created xsi:type="dcterms:W3CDTF">2019-09-26T17:44:55Z</dcterms:created>
  <dcterms:modified xsi:type="dcterms:W3CDTF">2019-09-27T02:38:00Z</dcterms:modified>
</cp:coreProperties>
</file>