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2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9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4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8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9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09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9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5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9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0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FAC39-0009-464D-9D34-1D6C79C8C8F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1189B-356B-4FB5-9AAD-D09147607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8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057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Review for AP exam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Come to review sessions </a:t>
            </a:r>
            <a:r>
              <a:rPr lang="en-US" sz="2500" dirty="0" smtClean="0">
                <a:solidFill>
                  <a:srgbClr val="0070C0"/>
                </a:solidFill>
              </a:rPr>
              <a:t>(next slides).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E39"/>
                </a:solidFill>
              </a:rPr>
              <a:t>Come to full-length AP practice exam </a:t>
            </a:r>
            <a:r>
              <a:rPr lang="en-US" sz="2500" dirty="0" smtClean="0">
                <a:solidFill>
                  <a:srgbClr val="007E39"/>
                </a:solidFill>
              </a:rPr>
              <a:t>(next slides).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0070C0"/>
                </a:solidFill>
              </a:rPr>
              <a:t>Read unit summaries, try practice questions.</a:t>
            </a:r>
          </a:p>
          <a:p>
            <a:pPr marL="914400" lvl="1" indent="-514350"/>
            <a:r>
              <a:rPr lang="en-US" b="1" i="1" dirty="0" smtClean="0">
                <a:solidFill>
                  <a:srgbClr val="0070C0"/>
                </a:solidFill>
              </a:rPr>
              <a:t>In “Review Sessions” folder on class website.</a:t>
            </a:r>
          </a:p>
          <a:p>
            <a:pPr marL="914400" lvl="1" indent="-514350"/>
            <a:r>
              <a:rPr lang="en-US" b="1" i="1" dirty="0" smtClean="0">
                <a:solidFill>
                  <a:srgbClr val="0070C0"/>
                </a:solidFill>
              </a:rPr>
              <a:t>Organized </a:t>
            </a:r>
            <a:r>
              <a:rPr lang="en-US" b="1" i="1" dirty="0">
                <a:solidFill>
                  <a:srgbClr val="0070C0"/>
                </a:solidFill>
              </a:rPr>
              <a:t>by unit. Advice, then practice questions</a:t>
            </a:r>
            <a:r>
              <a:rPr lang="en-US" b="1" i="1" dirty="0" smtClean="0">
                <a:solidFill>
                  <a:srgbClr val="0070C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A37"/>
                </a:solidFill>
              </a:rPr>
              <a:t>Download free app by “Varsity Tutors”.</a:t>
            </a:r>
          </a:p>
          <a:p>
            <a:pPr marL="914400" lvl="1" indent="-514350"/>
            <a:r>
              <a:rPr lang="en-US" dirty="0" smtClean="0">
                <a:solidFill>
                  <a:srgbClr val="007A37"/>
                </a:solidFill>
              </a:rPr>
              <a:t>Good answer explanations.</a:t>
            </a:r>
          </a:p>
          <a:p>
            <a:pPr marL="914400" lvl="1" indent="-514350"/>
            <a:r>
              <a:rPr lang="en-US" dirty="0" smtClean="0">
                <a:solidFill>
                  <a:srgbClr val="007A37"/>
                </a:solidFill>
              </a:rPr>
              <a:t>Has ‘Question of the Day” feature.</a:t>
            </a:r>
          </a:p>
          <a:p>
            <a:pPr marL="914400" lvl="1" indent="-514350"/>
            <a:r>
              <a:rPr lang="en-US" dirty="0" smtClean="0">
                <a:solidFill>
                  <a:srgbClr val="007A37"/>
                </a:solidFill>
              </a:rPr>
              <a:t>Premium ($$) apps not worth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Ask for a practice exam.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0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/>
              <a:t>AP Review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E39"/>
                </a:solidFill>
              </a:rPr>
              <a:t>AP Statistics exam Thursday </a:t>
            </a:r>
            <a:r>
              <a:rPr lang="en-US" dirty="0" smtClean="0">
                <a:solidFill>
                  <a:srgbClr val="007E39"/>
                </a:solidFill>
              </a:rPr>
              <a:t>5/16/19</a:t>
            </a:r>
            <a:endParaRPr lang="en-US" dirty="0">
              <a:solidFill>
                <a:srgbClr val="007E39"/>
              </a:solidFill>
            </a:endParaRPr>
          </a:p>
          <a:p>
            <a:pPr lvl="1"/>
            <a:r>
              <a:rPr lang="en-US" dirty="0" smtClean="0">
                <a:solidFill>
                  <a:srgbClr val="007E39"/>
                </a:solidFill>
              </a:rPr>
              <a:t>12-4 pm @ F-Commons</a:t>
            </a:r>
            <a:endParaRPr lang="en-US" dirty="0">
              <a:solidFill>
                <a:srgbClr val="007E39"/>
              </a:solidFill>
            </a:endParaRPr>
          </a:p>
          <a:p>
            <a:pPr lvl="1"/>
            <a:r>
              <a:rPr lang="en-US" dirty="0">
                <a:solidFill>
                  <a:srgbClr val="007E39"/>
                </a:solidFill>
              </a:rPr>
              <a:t>40 multiple choice, 1.5 hours</a:t>
            </a:r>
          </a:p>
          <a:p>
            <a:pPr lvl="1"/>
            <a:r>
              <a:rPr lang="en-US" dirty="0">
                <a:solidFill>
                  <a:srgbClr val="007E39"/>
                </a:solidFill>
              </a:rPr>
              <a:t>6 FRQ, 1.5 hours</a:t>
            </a:r>
          </a:p>
          <a:p>
            <a:r>
              <a:rPr lang="en-US" dirty="0">
                <a:solidFill>
                  <a:srgbClr val="0070C0"/>
                </a:solidFill>
              </a:rPr>
              <a:t>Review sessions Thurs., after school, 3:30 – 4:30.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10-15 min.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0070C0"/>
                </a:solidFill>
              </a:rPr>
              <a:t> Review unit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25-30 min.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70C0"/>
                </a:solidFill>
              </a:rPr>
              <a:t>8 multiple-choice, 1 FRQ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15-20 min.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70C0"/>
                </a:solidFill>
              </a:rPr>
              <a:t>Review answers</a:t>
            </a:r>
          </a:p>
          <a:p>
            <a:r>
              <a:rPr lang="en-US" dirty="0">
                <a:solidFill>
                  <a:srgbClr val="007E39"/>
                </a:solidFill>
              </a:rPr>
              <a:t>All questions online with answer key, on School Loop in “Review Sessions” folder.</a:t>
            </a:r>
          </a:p>
          <a:p>
            <a:r>
              <a:rPr lang="en-US" dirty="0">
                <a:solidFill>
                  <a:srgbClr val="0070C0"/>
                </a:solidFill>
              </a:rPr>
              <a:t>Schedule (next slide) posted online and on my door.</a:t>
            </a:r>
          </a:p>
        </p:txBody>
      </p:sp>
    </p:spTree>
    <p:extLst>
      <p:ext uri="{BB962C8B-B14F-4D97-AF65-F5344CB8AC3E}">
        <p14:creationId xmlns:p14="http://schemas.microsoft.com/office/powerpoint/2010/main" val="16972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330142"/>
              </p:ext>
            </p:extLst>
          </p:nvPr>
        </p:nvGraphicFramePr>
        <p:xfrm>
          <a:off x="304800" y="902096"/>
          <a:ext cx="86106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Types</a:t>
                      </a:r>
                      <a:r>
                        <a:rPr lang="en-US" sz="2100" baseline="0" dirty="0"/>
                        <a:t> of graphs, SOCS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2/6</a:t>
                      </a:r>
                      <a:endParaRPr lang="en-US" sz="2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z-scores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2/20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Correlation, regression, residuals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2/27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Collecting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3/5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3/12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Binomial</a:t>
                      </a:r>
                      <a:r>
                        <a:rPr lang="en-US" sz="2100" baseline="0" dirty="0"/>
                        <a:t>, expect. value, combinations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3/26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Sampling distributions</a:t>
                      </a:r>
                      <a:r>
                        <a:rPr lang="en-US" sz="2100" baseline="0" dirty="0"/>
                        <a:t> </a:t>
                      </a:r>
                      <a:r>
                        <a:rPr lang="en-US" sz="1800" dirty="0"/>
                        <a:t>(intro to formula sheet)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4/2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Confidence intervals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4/16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i="1" dirty="0" smtClean="0"/>
                        <a:t>Practice</a:t>
                      </a:r>
                      <a:r>
                        <a:rPr lang="en-US" sz="2100" i="1" baseline="0" dirty="0" smtClean="0"/>
                        <a:t> exam</a:t>
                      </a:r>
                      <a:endParaRPr lang="en-US" sz="2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i="1" dirty="0" smtClean="0"/>
                        <a:t>4/25</a:t>
                      </a:r>
                      <a:r>
                        <a:rPr lang="en-US" sz="2100" i="1" baseline="0" dirty="0" smtClean="0"/>
                        <a:t> (tentative)</a:t>
                      </a:r>
                      <a:endParaRPr lang="en-US" sz="21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9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Hypothesis</a:t>
                      </a:r>
                      <a:r>
                        <a:rPr lang="en-US" sz="2100" baseline="0" dirty="0"/>
                        <a:t> tests, alpha, P-value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4/23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10, all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Chi-square, final questions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4/30</a:t>
                      </a:r>
                      <a:endParaRPr lang="en-US" sz="2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11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Inference w/ regression</a:t>
                      </a:r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5/7</a:t>
                      </a:r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i="1" dirty="0" smtClean="0"/>
                        <a:t>Real exam</a:t>
                      </a:r>
                      <a:endParaRPr lang="en-US" sz="2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i="1" dirty="0" smtClean="0"/>
                        <a:t>5/15</a:t>
                      </a:r>
                      <a:endParaRPr lang="en-US" sz="21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5300" y="202035"/>
            <a:ext cx="8229600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700" dirty="0"/>
              <a:t>Want a practice exam? Ask me!</a:t>
            </a:r>
          </a:p>
        </p:txBody>
      </p:sp>
    </p:spTree>
    <p:extLst>
      <p:ext uri="{BB962C8B-B14F-4D97-AF65-F5344CB8AC3E}">
        <p14:creationId xmlns:p14="http://schemas.microsoft.com/office/powerpoint/2010/main" val="40067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75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All calculator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 numCol="2"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   Stat</a:t>
            </a:r>
          </a:p>
          <a:p>
            <a:r>
              <a:rPr lang="en-US" dirty="0" smtClean="0"/>
              <a:t>EDIT -- 1: Lists		</a:t>
            </a:r>
            <a:r>
              <a:rPr lang="en-US" i="1" dirty="0" smtClean="0"/>
              <a:t>Enter data.</a:t>
            </a:r>
            <a:endParaRPr lang="en-US" dirty="0" smtClean="0"/>
          </a:p>
          <a:p>
            <a:r>
              <a:rPr lang="en-US" dirty="0" smtClean="0"/>
              <a:t>EDIT -- 5: </a:t>
            </a:r>
            <a:r>
              <a:rPr lang="en-US" dirty="0" err="1" smtClean="0"/>
              <a:t>SetUpEditor</a:t>
            </a:r>
            <a:r>
              <a:rPr lang="en-US" dirty="0" smtClean="0"/>
              <a:t>	</a:t>
            </a:r>
            <a:r>
              <a:rPr lang="en-US" i="1" dirty="0" smtClean="0"/>
              <a:t>Restart lists.</a:t>
            </a:r>
            <a:endParaRPr lang="en-US" dirty="0" smtClean="0"/>
          </a:p>
          <a:p>
            <a:r>
              <a:rPr lang="en-US" dirty="0" smtClean="0"/>
              <a:t>CALC – 1: 1-Var Stats	</a:t>
            </a:r>
            <a:r>
              <a:rPr lang="en-US" i="1" dirty="0" smtClean="0"/>
              <a:t>Most data stuff.</a:t>
            </a:r>
            <a:endParaRPr lang="en-US" dirty="0" smtClean="0"/>
          </a:p>
          <a:p>
            <a:r>
              <a:rPr lang="en-US" dirty="0" smtClean="0"/>
              <a:t>CALC – 4: </a:t>
            </a:r>
            <a:r>
              <a:rPr lang="en-US" dirty="0" err="1" smtClean="0"/>
              <a:t>LinReg</a:t>
            </a:r>
            <a:r>
              <a:rPr lang="en-US" dirty="0" smtClean="0"/>
              <a:t>(</a:t>
            </a:r>
            <a:r>
              <a:rPr lang="en-US" dirty="0" err="1" smtClean="0"/>
              <a:t>ax+b</a:t>
            </a:r>
            <a:r>
              <a:rPr lang="en-US" dirty="0" smtClean="0"/>
              <a:t>)	</a:t>
            </a:r>
            <a:r>
              <a:rPr lang="en-US" i="1" dirty="0" smtClean="0"/>
              <a:t>Regression stuff.</a:t>
            </a:r>
            <a:endParaRPr lang="en-US" dirty="0" smtClean="0"/>
          </a:p>
          <a:p>
            <a:r>
              <a:rPr lang="en-US" dirty="0" smtClean="0"/>
              <a:t>TESTS	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Freq</a:t>
            </a:r>
            <a:r>
              <a:rPr lang="en-US" dirty="0" smtClean="0"/>
              <a:t>”, needs to be </a:t>
            </a:r>
            <a:r>
              <a:rPr lang="en-US" i="1" dirty="0" smtClean="0"/>
              <a:t>cleared</a:t>
            </a:r>
            <a:r>
              <a:rPr lang="en-US" dirty="0" smtClean="0"/>
              <a:t> or </a:t>
            </a:r>
            <a:r>
              <a:rPr lang="en-US" i="1" dirty="0" smtClean="0"/>
              <a:t>1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Stat Plot</a:t>
            </a:r>
          </a:p>
          <a:p>
            <a:r>
              <a:rPr lang="en-US" dirty="0" smtClean="0"/>
              <a:t>On vs. Off</a:t>
            </a:r>
          </a:p>
          <a:p>
            <a:r>
              <a:rPr lang="en-US" dirty="0" smtClean="0"/>
              <a:t>6 types of graphs</a:t>
            </a:r>
          </a:p>
          <a:p>
            <a:r>
              <a:rPr lang="en-US" dirty="0" smtClean="0"/>
              <a:t>Residual plot</a:t>
            </a:r>
          </a:p>
          <a:p>
            <a:r>
              <a:rPr lang="en-US" dirty="0"/>
              <a:t>“</a:t>
            </a:r>
            <a:r>
              <a:rPr lang="en-US" dirty="0" err="1"/>
              <a:t>Freq</a:t>
            </a:r>
            <a:r>
              <a:rPr lang="en-US" dirty="0"/>
              <a:t>”, needs to be </a:t>
            </a:r>
            <a:r>
              <a:rPr lang="en-US" i="1" dirty="0"/>
              <a:t>cleared</a:t>
            </a:r>
            <a:r>
              <a:rPr lang="en-US" dirty="0"/>
              <a:t> or </a:t>
            </a:r>
            <a:r>
              <a:rPr lang="en-US" i="1" dirty="0" smtClean="0"/>
              <a:t>1</a:t>
            </a:r>
          </a:p>
          <a:p>
            <a:r>
              <a:rPr lang="en-US" dirty="0" smtClean="0"/>
              <a:t>ZOOM – 9: </a:t>
            </a:r>
            <a:r>
              <a:rPr lang="en-US" dirty="0" err="1" smtClean="0"/>
              <a:t>ZoomStat</a:t>
            </a:r>
            <a:endParaRPr lang="en-US" dirty="0" smtClean="0"/>
          </a:p>
          <a:p>
            <a:r>
              <a:rPr lang="en-US" dirty="0" smtClean="0"/>
              <a:t>TRACE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 smtClean="0"/>
              <a:t>   Miscellaneous</a:t>
            </a:r>
          </a:p>
          <a:p>
            <a:pPr marL="457200"/>
            <a:r>
              <a:rPr lang="en-US" dirty="0" smtClean="0"/>
              <a:t>MATH	</a:t>
            </a:r>
            <a:r>
              <a:rPr lang="en-US" i="1" dirty="0" smtClean="0"/>
              <a:t>PRB has Prob. stuff</a:t>
            </a:r>
            <a:endParaRPr lang="en-US" dirty="0" smtClean="0"/>
          </a:p>
          <a:p>
            <a:pPr marL="457200"/>
            <a:r>
              <a:rPr lang="en-US" dirty="0" smtClean="0"/>
              <a:t>DISTR	</a:t>
            </a:r>
            <a:r>
              <a:rPr lang="en-US" i="1" dirty="0" smtClean="0"/>
              <a:t>For </a:t>
            </a:r>
            <a:r>
              <a:rPr lang="en-US" i="1" dirty="0" err="1" smtClean="0"/>
              <a:t>binompdf</a:t>
            </a:r>
            <a:r>
              <a:rPr lang="en-US" i="1" dirty="0" smtClean="0"/>
              <a:t>/cdf</a:t>
            </a:r>
            <a:endParaRPr lang="en-US" dirty="0" smtClean="0"/>
          </a:p>
          <a:p>
            <a:pPr marL="457200"/>
            <a:r>
              <a:rPr lang="en-US" dirty="0" smtClean="0"/>
              <a:t>STO&gt;	</a:t>
            </a:r>
            <a:r>
              <a:rPr lang="en-US" i="1" dirty="0" smtClean="0"/>
              <a:t>For storing in new lists.</a:t>
            </a:r>
            <a:endParaRPr lang="en-US" dirty="0" smtClean="0"/>
          </a:p>
          <a:p>
            <a:pPr marL="457200"/>
            <a:r>
              <a:rPr lang="en-US" dirty="0" smtClean="0"/>
              <a:t>MATRIX	</a:t>
            </a:r>
            <a:r>
              <a:rPr lang="en-US" i="1" dirty="0" smtClean="0"/>
              <a:t>For </a:t>
            </a:r>
            <a:r>
              <a:rPr lang="en-US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X</a:t>
            </a:r>
            <a:r>
              <a:rPr lang="en-US" i="1" baseline="30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i="1" dirty="0" smtClean="0"/>
              <a:t> assoc. test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b="1" dirty="0" smtClean="0"/>
              <a:t>Common problems &amp; solutions</a:t>
            </a:r>
          </a:p>
          <a:p>
            <a:pPr marL="457200"/>
            <a:r>
              <a:rPr lang="en-US" dirty="0" smtClean="0"/>
              <a:t>Buttons don’t work? </a:t>
            </a:r>
            <a:r>
              <a:rPr lang="en-US" dirty="0" smtClean="0">
                <a:sym typeface="Wingdings" panose="05000000000000000000" pitchFamily="2" charset="2"/>
              </a:rPr>
              <a:t> Manual restart w/ batteries </a:t>
            </a:r>
            <a:endParaRPr lang="en-US" dirty="0" smtClean="0"/>
          </a:p>
          <a:p>
            <a:pPr marL="457200"/>
            <a:r>
              <a:rPr lang="en-US" dirty="0" smtClean="0"/>
              <a:t>r, r</a:t>
            </a:r>
            <a:r>
              <a:rPr lang="en-US" baseline="30000" dirty="0" smtClean="0"/>
              <a:t>2</a:t>
            </a:r>
            <a:r>
              <a:rPr lang="en-US" dirty="0" smtClean="0"/>
              <a:t> don’t appear? </a:t>
            </a:r>
            <a:r>
              <a:rPr lang="en-US" dirty="0" smtClean="0">
                <a:sym typeface="Wingdings" panose="05000000000000000000" pitchFamily="2" charset="2"/>
              </a:rPr>
              <a:t> CATALOG: </a:t>
            </a:r>
            <a:r>
              <a:rPr lang="en-US" dirty="0" err="1" smtClean="0">
                <a:sym typeface="Wingdings" panose="05000000000000000000" pitchFamily="2" charset="2"/>
              </a:rPr>
              <a:t>DiagnosticOn</a:t>
            </a:r>
            <a:endParaRPr lang="en-US" dirty="0" smtClean="0"/>
          </a:p>
          <a:p>
            <a:pPr marL="457200"/>
            <a:r>
              <a:rPr lang="en-US" dirty="0" smtClean="0"/>
              <a:t>Error: “Window” </a:t>
            </a:r>
            <a:r>
              <a:rPr lang="en-US" dirty="0" smtClean="0">
                <a:sym typeface="Wingdings" panose="05000000000000000000" pitchFamily="2" charset="2"/>
              </a:rPr>
              <a:t> Go to WINDOW</a:t>
            </a:r>
            <a:endParaRPr lang="en-US" dirty="0" smtClean="0"/>
          </a:p>
          <a:p>
            <a:pPr marL="457200"/>
            <a:r>
              <a:rPr lang="en-US" dirty="0" smtClean="0"/>
              <a:t>Error: “Domain” </a:t>
            </a:r>
            <a:r>
              <a:rPr lang="en-US" dirty="0" smtClean="0">
                <a:sym typeface="Wingdings" panose="05000000000000000000" pitchFamily="2" charset="2"/>
              </a:rPr>
              <a:t> Check Lists content, Lists titles, </a:t>
            </a:r>
            <a:r>
              <a:rPr lang="en-US" dirty="0" err="1" smtClean="0">
                <a:sym typeface="Wingdings" panose="05000000000000000000" pitchFamily="2" charset="2"/>
              </a:rPr>
              <a:t>StatPlot</a:t>
            </a:r>
            <a:r>
              <a:rPr lang="en-US" dirty="0" smtClean="0">
                <a:sym typeface="Wingdings" panose="05000000000000000000" pitchFamily="2" charset="2"/>
              </a:rPr>
              <a:t> On/Off</a:t>
            </a:r>
          </a:p>
          <a:p>
            <a:pPr marL="457200"/>
            <a:r>
              <a:rPr lang="en-US" dirty="0" smtClean="0">
                <a:sym typeface="Wingdings" panose="05000000000000000000" pitchFamily="2" charset="2"/>
              </a:rPr>
              <a:t>“</a:t>
            </a:r>
            <a:r>
              <a:rPr lang="en-US" dirty="0" err="1" smtClean="0">
                <a:sym typeface="Wingdings" panose="05000000000000000000" pitchFamily="2" charset="2"/>
              </a:rPr>
              <a:t>Goto</a:t>
            </a:r>
            <a:r>
              <a:rPr lang="en-US" dirty="0" smtClean="0">
                <a:sym typeface="Wingdings" panose="05000000000000000000" pitchFamily="2" charset="2"/>
              </a:rPr>
              <a:t>” is your friend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3528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0" y="990600"/>
            <a:ext cx="0" cy="5241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927518" y="324226"/>
            <a:ext cx="2759282" cy="4462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dirty="0" smtClean="0"/>
              <a:t>Also in Review Packet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25809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2895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 smtClean="0"/>
              <a:t>If you’re taking the AP Statistics exam, I need to be able to contact you.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733800" y="76200"/>
          <a:ext cx="5334000" cy="674289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990600"/>
                <a:gridCol w="1143000"/>
                <a:gridCol w="3200400"/>
              </a:tblGrid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Abbie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Laackmann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alaackers@gmail.com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Bella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Coppin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bellarosecoppin@gmail.com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Carlos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Bosley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carlitosbosley@gmail.com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Daniel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Sibayan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daniels2339@wusdstudents.org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Dimitry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Visochin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dimitryvis@gmail.com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Drew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Kramer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drewkramer28@gmail.com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Elena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Karavan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elenakarpiano@gmail.com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Gaby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Fonseca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gabrielaf1892@wusdstudents.org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Imiich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Alex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imiichalex23@gmail.com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Isaac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Hendrix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isaac.l.hendrix@gmail.com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Jenna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Hughes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jennahuez@gmail.com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Jon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Sullivan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sullivan2j@yahoo.com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Julie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Gapchenko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gapchenkojulie@gmail.com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Jusiah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Corpuz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jusiah.corpuz@gmail.com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Kelly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Zing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kellyzgn@gmail.com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Kevin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Gill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thatonekid51518@gmail.com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Manpreet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Padda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paddamanpreet220@gmail.com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Maria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Adil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mariaadil98@gmail.com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Maya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Campisi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campisiswim4.mc@gmail.com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Melody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Vang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melodyvaj@hotmail.com</a:t>
                      </a:r>
                    </a:p>
                  </a:txBody>
                  <a:tcPr marL="4976" marR="4976" marT="3317" marB="3317" anchor="b"/>
                </a:tc>
              </a:tr>
              <a:tr h="197704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Miranda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Watson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mirandaryderwatson@icloud.com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Reese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Henderson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reesecharlize@gmail.com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Shiyi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Teng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shiyit1314@gmail.com</a:t>
                      </a:r>
                    </a:p>
                  </a:txBody>
                  <a:tcPr marL="4976" marR="4976" marT="3317" marB="3317" anchor="b"/>
                </a:tc>
              </a:tr>
              <a:tr h="149937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Wendy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effectLst/>
                        </a:rPr>
                        <a:t>Ricardo</a:t>
                      </a:r>
                    </a:p>
                  </a:txBody>
                  <a:tcPr marL="4976" marR="4976" marT="3317" marB="3317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dirty="0">
                          <a:effectLst/>
                        </a:rPr>
                        <a:t>w.rbarragan12@gmail.com</a:t>
                      </a:r>
                    </a:p>
                  </a:txBody>
                  <a:tcPr marL="4976" marR="4976" marT="3317" marB="3317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88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970765"/>
              </p:ext>
            </p:extLst>
          </p:nvPr>
        </p:nvGraphicFramePr>
        <p:xfrm>
          <a:off x="304800" y="902096"/>
          <a:ext cx="485962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3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651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9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Types</a:t>
                      </a:r>
                      <a:r>
                        <a:rPr lang="en-US" sz="1200" baseline="0" dirty="0"/>
                        <a:t> of graphs, SOCS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2/6</a:t>
                      </a:r>
                      <a:endParaRPr lang="en-US" sz="1200" dirty="0"/>
                    </a:p>
                  </a:txBody>
                  <a:tcPr/>
                </a:tc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z-scores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2/20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Correlation, regression, residuals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2/27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Collecting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3/5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3/12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Binomial</a:t>
                      </a:r>
                      <a:r>
                        <a:rPr lang="en-US" sz="1200" baseline="0" dirty="0"/>
                        <a:t>, expect. value, combinations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3/26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Sampling distributions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(intro to formula sheet)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4/2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Confidence intervals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4/16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 smtClean="0"/>
                        <a:t>Practice</a:t>
                      </a:r>
                      <a:r>
                        <a:rPr lang="en-US" sz="1200" i="1" baseline="0" dirty="0" smtClean="0"/>
                        <a:t> exam</a:t>
                      </a:r>
                      <a:endParaRPr lang="en-US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 smtClean="0"/>
                        <a:t>4/25</a:t>
                      </a:r>
                      <a:r>
                        <a:rPr lang="en-US" sz="1200" i="1" baseline="0" dirty="0" smtClean="0"/>
                        <a:t> (tentative)</a:t>
                      </a:r>
                      <a:endParaRPr lang="en-US" sz="1200" i="1" dirty="0"/>
                    </a:p>
                  </a:txBody>
                  <a:tcPr/>
                </a:tc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Hypothesis</a:t>
                      </a:r>
                      <a:r>
                        <a:rPr lang="en-US" sz="1200" baseline="0" dirty="0"/>
                        <a:t> tests, alpha, P-value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4/23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10, all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Chi-square, final questions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4/30</a:t>
                      </a:r>
                      <a:endParaRPr lang="en-US" sz="1200" dirty="0"/>
                    </a:p>
                  </a:txBody>
                  <a:tcPr/>
                </a:tc>
              </a:tr>
              <a:tr h="2189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Inference w/ regression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5/7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8900">
                <a:tc>
                  <a:txBody>
                    <a:bodyPr/>
                    <a:lstStyle/>
                    <a:p>
                      <a:endParaRPr lang="en-US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 smtClean="0"/>
                        <a:t>Real exam</a:t>
                      </a:r>
                      <a:endParaRPr lang="en-US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 smtClean="0"/>
                        <a:t>5/15</a:t>
                      </a:r>
                      <a:endParaRPr lang="en-US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5300" y="202035"/>
            <a:ext cx="8229600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700" dirty="0"/>
              <a:t>Want a practice exam? Ask me!</a:t>
            </a:r>
          </a:p>
        </p:txBody>
      </p:sp>
    </p:spTree>
    <p:extLst>
      <p:ext uri="{BB962C8B-B14F-4D97-AF65-F5344CB8AC3E}">
        <p14:creationId xmlns:p14="http://schemas.microsoft.com/office/powerpoint/2010/main" val="308926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451</Words>
  <Application>Microsoft Office PowerPoint</Application>
  <PresentationFormat>On-screen Show (4:3)</PresentationFormat>
  <Paragraphs>217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Andalus</vt:lpstr>
      <vt:lpstr>Arial</vt:lpstr>
      <vt:lpstr>Calibri</vt:lpstr>
      <vt:lpstr>Calibri Light</vt:lpstr>
      <vt:lpstr>Wingdings</vt:lpstr>
      <vt:lpstr>Office Theme</vt:lpstr>
      <vt:lpstr>Review for AP exam</vt:lpstr>
      <vt:lpstr>AP Review Sessions</vt:lpstr>
      <vt:lpstr>PowerPoint Presentation</vt:lpstr>
      <vt:lpstr>All calculator stuff</vt:lpstr>
      <vt:lpstr>Contact info</vt:lpstr>
      <vt:lpstr>PowerPoint Presentation</vt:lpstr>
    </vt:vector>
  </TitlesOfParts>
  <Company>WUSD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for AP exam</dc:title>
  <dc:creator>James Colligan</dc:creator>
  <cp:lastModifiedBy>James Colligan</cp:lastModifiedBy>
  <cp:revision>4</cp:revision>
  <dcterms:created xsi:type="dcterms:W3CDTF">2020-01-08T22:56:36Z</dcterms:created>
  <dcterms:modified xsi:type="dcterms:W3CDTF">2020-01-08T23:34:10Z</dcterms:modified>
</cp:coreProperties>
</file>