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73D3A-8B33-4937-9FA3-75769FCF0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04ABB-2CEB-4B62-AAEA-1221895E2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2F4EF-0265-4FED-8ED4-7AA00FB97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649E1-D9CC-4B2C-878B-26C6B2179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1941B-C93D-41BF-801D-ECC5765E2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5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18C3F-1CFC-4564-9914-B3795013B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AA894-30A8-4A22-9100-277080C08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3C14D-18D8-423D-A131-B18983B6D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3F4B1-2467-4333-8EF8-879830529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C6288-F21B-4B47-BA0E-1F6760996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45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41B40-32E3-4517-9B47-17D591E2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AF155-9DCC-43B3-BC39-45448BFE6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57BC5-D57C-478E-863A-83B217864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5931F-E5A2-465E-BB57-D2E085F06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63937-55D8-46EC-8D3B-61B951BA1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501D6-5844-4AA5-8C1A-B50C12631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AD2BD-923A-4BB7-89BA-2BDA5AE66C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5ED46-B038-4DCA-B65C-806A4F779B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D74BF-69EB-4D71-83F0-758BC6672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AACA86-F1F0-41AA-82CA-EC9CFA91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9C8775-0C8A-4809-9C2D-83C102C37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111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9E7BB-9A72-4E00-BC80-81A4997F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4FC2EB-1379-4992-9F75-A037746AA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6CA1FA-E238-4527-A07F-56F15F728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135263-C869-4B64-8358-99A5392F46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A7BF92-F85B-4C16-A829-DF3FDAE566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AFF304-A2B1-4B1F-8AFA-6EE2AE0D5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A19993-48CB-451C-9FB1-4124EA03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CAABB6-4A06-4ED4-A529-5B6553DD0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925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DD2AD-9955-4A9A-87B7-CDAC55DD3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2BED7-8BF4-4ABC-B1EA-537718438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EB2FAE-F970-4BF9-B8AD-4FC5F945F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712B44-1F20-4681-B362-63218B095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1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49FB5E-292C-4629-84B2-0C23808BC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D81E8-5376-4D94-8585-AB463567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A81FB-4195-41CC-ABC0-F2922FF00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79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401E-DA24-4A51-B8C2-7705A7D2C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62BE5-5EB4-481A-BFAC-83D399A76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3E376-02ED-43DA-8C49-13E6DF18C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9F6E0-3973-428A-91B6-8299376A5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7DBE5-A184-4788-99D7-4AA8CFDC5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4B7A9-91B0-4B05-8DC6-49AEFAB7F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257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1B15E-D85A-4FA2-B24B-251F639A9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CB0E1-D3FA-4D05-AA37-47CF39AB22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5BA25-D082-413B-A2F7-DCDD811B0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D859CA-C8CB-4B3A-AD5D-E34A23A17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98659-940C-472E-949C-B4636DF5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E04DCD-5C6D-4BE7-BFD4-870462D3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4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FF2A0-F899-4F55-B330-C43E07133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2B2CA-913C-4FE3-97E4-5AC6A6C55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A755E-2B4B-4615-B82D-91F81C38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2A98F-5D1A-46D4-8CE6-51D32859B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1233F-3ABC-4F94-9691-38B95F52B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4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87B3D3-C07B-407B-A9E6-C3FD7D40F6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4BC12D-513F-4543-A1DC-2519D64F9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AB1BB-5747-4615-834D-976EF5390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DFFB6-E371-4814-A1DC-EBE2E140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4F930-0D23-431D-B05F-4BE3344BF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5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A8FF7C-E035-4E7C-BD44-9406F46F1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DF63F-C749-4E3E-AB97-A214B97B9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B56A5-6C81-4C29-87C4-0ED01FEC4F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03599-DBA1-488C-AA2F-FCF6F66E5DCD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B289A-4AFE-4FB5-9C85-BFF4D3CA3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D12F6-199D-4397-B8F1-1EF8244BC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029-F4AC-4CAC-B64F-6362B7652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5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P_euomdHOU" TargetMode="External"/><Relationship Id="rId2" Type="http://schemas.openxmlformats.org/officeDocument/2006/relationships/hyperlink" Target="https://www.youtube.com/watch?v=pFdiX8mj0Es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zGAWnyH_BYQ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2CD32-8BBE-46E9-B0CC-BD263933C9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578421"/>
            <a:ext cx="9144000" cy="2387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 European History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Ch. 14 Europe and the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9AE1A8-323D-454A-BF12-92AB25FCF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14016"/>
            <a:ext cx="9144000" cy="3575622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Magellan: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https://www.youtube.com/watch?v=pFdiX8mj0Es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Spanish conquest of the Aztec empire: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https://www.youtube.com/watch?v=1P_euomdHOU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Spanish conquest of the Inca empire: </a:t>
            </a: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https://www.youtube.com/watch?v=zGAWnyH_BYQ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638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142BC-0735-4E09-9698-41F2FC203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 Clip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176F7-5EDE-4792-BAC8-59C15BE4E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each video clip portray each historical figure?  Explain your answer.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the portrayal of each historical figure compare to our textbook.  Similar or different?  How so?</a:t>
            </a:r>
          </a:p>
        </p:txBody>
      </p:sp>
    </p:spTree>
    <p:extLst>
      <p:ext uri="{BB962C8B-B14F-4D97-AF65-F5344CB8AC3E}">
        <p14:creationId xmlns:p14="http://schemas.microsoft.com/office/powerpoint/2010/main" val="3798009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99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AP European History Ch. 14 Europe and the world</vt:lpstr>
      <vt:lpstr>Video Clip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European History Ch. 14 Europe and the world</dc:title>
  <dc:creator>Palmer, Robert</dc:creator>
  <cp:lastModifiedBy>Palmer, Robert</cp:lastModifiedBy>
  <cp:revision>4</cp:revision>
  <dcterms:created xsi:type="dcterms:W3CDTF">2018-09-21T16:57:56Z</dcterms:created>
  <dcterms:modified xsi:type="dcterms:W3CDTF">2019-09-15T21:01:42Z</dcterms:modified>
</cp:coreProperties>
</file>