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57" d="100"/>
          <a:sy n="57" d="100"/>
        </p:scale>
        <p:origin x="37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934B8-33A2-45CD-A8DF-9A385C6DD073}" type="datetimeFigureOut">
              <a:rPr lang="en-US" smtClean="0"/>
              <a:t>7/20/2017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BF112A-3764-4C92-A643-A9D44F67C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6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5398B11F-C989-4FC2-9FC4-9CD7F081D689}" type="slidenum">
              <a:rPr lang="en-US" sz="1400" smtClean="0">
                <a:latin typeface="Times New Roman"/>
              </a:r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16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A5C75-1348-4CAD-90AC-BA7A757675A9}" type="datetimeFigureOut">
              <a:rPr lang="en-US" smtClean="0"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9D4F-A5BD-4652-85E7-14EAE466D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49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A5C75-1348-4CAD-90AC-BA7A757675A9}" type="datetimeFigureOut">
              <a:rPr lang="en-US" smtClean="0"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9D4F-A5BD-4652-85E7-14EAE466D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515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A5C75-1348-4CAD-90AC-BA7A757675A9}" type="datetimeFigureOut">
              <a:rPr lang="en-US" smtClean="0"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9D4F-A5BD-4652-85E7-14EAE466D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93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A5C75-1348-4CAD-90AC-BA7A757675A9}" type="datetimeFigureOut">
              <a:rPr lang="en-US" smtClean="0"/>
              <a:t>7/20/2017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9D4F-A5BD-4652-85E7-14EAE466D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94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A5C75-1348-4CAD-90AC-BA7A757675A9}" type="datetimeFigureOut">
              <a:rPr lang="en-US" smtClean="0"/>
              <a:t>7/20/2017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9D4F-A5BD-4652-85E7-14EAE466D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17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A5C75-1348-4CAD-90AC-BA7A757675A9}" type="datetimeFigureOut">
              <a:rPr lang="en-US" smtClean="0"/>
              <a:t>7/20/2017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9D4F-A5BD-4652-85E7-14EAE466D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95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A5C75-1348-4CAD-90AC-BA7A757675A9}" type="datetimeFigureOut">
              <a:rPr lang="en-US" smtClean="0"/>
              <a:t>7/20/2017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9D4F-A5BD-4652-85E7-14EAE466D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222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A5C75-1348-4CAD-90AC-BA7A757675A9}" type="datetimeFigureOut">
              <a:rPr lang="en-US" smtClean="0"/>
              <a:t>7/20/2017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9D4F-A5BD-4652-85E7-14EAE466D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17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A5C75-1348-4CAD-90AC-BA7A757675A9}" type="datetimeFigureOut">
              <a:rPr lang="en-US" smtClean="0"/>
              <a:t>7/20/2017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9D4F-A5BD-4652-85E7-14EAE466D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211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A5C75-1348-4CAD-90AC-BA7A757675A9}" type="datetimeFigureOut">
              <a:rPr lang="en-US" smtClean="0"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9D4F-A5BD-4652-85E7-14EAE466D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24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A5C75-1348-4CAD-90AC-BA7A757675A9}" type="datetimeFigureOut">
              <a:rPr lang="en-US" smtClean="0"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D9D4F-A5BD-4652-85E7-14EAE466D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934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01" y="6553200"/>
            <a:ext cx="4114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© 2018 Pearson Education, Inc.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23" y="362775"/>
            <a:ext cx="6096000" cy="5849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 userDrawn="1"/>
        </p:nvSpPr>
        <p:spPr>
          <a:xfrm>
            <a:off x="7057169" y="2469124"/>
            <a:ext cx="4625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mtClean="0">
                <a:solidFill>
                  <a:srgbClr val="2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1</a:t>
            </a:r>
            <a:endParaRPr lang="en-US" sz="4000" b="1" dirty="0">
              <a:solidFill>
                <a:srgbClr val="2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6895745" y="3503698"/>
            <a:ext cx="49480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>
              <a:lnSpc>
                <a:spcPct val="100000"/>
              </a:lnSpc>
            </a:pPr>
            <a:r>
              <a:rPr lang="en-US" sz="3000" b="0" kern="1200" dirty="0" smtClean="0">
                <a:solidFill>
                  <a:srgbClr val="E44E2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Human Body: An Orientation</a:t>
            </a:r>
            <a:endParaRPr lang="en-US" sz="3000" b="0" kern="1200" dirty="0">
              <a:solidFill>
                <a:srgbClr val="E44E2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CustomShape 2"/>
          <p:cNvSpPr/>
          <p:nvPr userDrawn="1"/>
        </p:nvSpPr>
        <p:spPr>
          <a:xfrm>
            <a:off x="6914400" y="5486040"/>
            <a:ext cx="4910400" cy="8204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dirty="0">
                <a:solidFill>
                  <a:srgbClr val="2A61A4"/>
                </a:solidFill>
                <a:latin typeface="Arial"/>
              </a:rPr>
              <a:t>Lecture Presentation by 
Patty </a:t>
            </a:r>
            <a:r>
              <a:rPr lang="en-US" sz="1600" dirty="0" err="1">
                <a:solidFill>
                  <a:srgbClr val="2A61A4"/>
                </a:solidFill>
                <a:latin typeface="Arial"/>
              </a:rPr>
              <a:t>Bostwick</a:t>
            </a:r>
            <a:r>
              <a:rPr lang="en-US" sz="1600" dirty="0">
                <a:solidFill>
                  <a:srgbClr val="2A61A4"/>
                </a:solidFill>
                <a:latin typeface="Arial"/>
              </a:rPr>
              <a:t>-Taylor
Florence-Darlington Technical College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3000277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A5C75-1348-4CAD-90AC-BA7A757675A9}" type="datetimeFigureOut">
              <a:rPr lang="en-US" smtClean="0"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D9D4F-A5BD-4652-85E7-14EAE466D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rajesh\Desktop\1-March\LE\Unlabeled\figure_14_04c-U.jpg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rajesh\Desktop\1-March\LE\Unlabeled\figure_14_04d-U.jpg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13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© 2018 Pearson Education, Inc.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44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Anatomy</a:t>
            </a:r>
            <a:br>
              <a:rPr lang="en-US" smtClean="0"/>
            </a:b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Anatomy</a:t>
            </a:r>
          </a:p>
          <a:p>
            <a:pPr lvl="1"/>
            <a:r>
              <a:rPr lang="en-US" dirty="0" smtClean="0"/>
              <a:t>Study of the structure and shape of the body and its parts</a:t>
            </a:r>
          </a:p>
          <a:p>
            <a:pPr lvl="1"/>
            <a:r>
              <a:rPr lang="en-US" dirty="0" smtClean="0"/>
              <a:t>Observation is used to see sizes and relationships of parts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8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Anatomy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Gross anatomy</a:t>
            </a:r>
          </a:p>
          <a:p>
            <a:pPr lvl="1"/>
            <a:r>
              <a:rPr lang="en-US" smtClean="0"/>
              <a:t>Large structures</a:t>
            </a:r>
          </a:p>
          <a:p>
            <a:pPr lvl="1"/>
            <a:r>
              <a:rPr lang="en-US" smtClean="0"/>
              <a:t>Easily observable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95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Anatomy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Let’s look at an example of gross anatomy using the digestive system organs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0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le 1"/>
          <p:cNvSpPr txBox="1">
            <a:spLocks/>
          </p:cNvSpPr>
          <p:nvPr/>
        </p:nvSpPr>
        <p:spPr>
          <a:xfrm>
            <a:off x="1542288" y="-1"/>
            <a:ext cx="7264484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9pPr>
          </a:lstStyle>
          <a:p>
            <a:pPr algn="l"/>
            <a:r>
              <a:rPr lang="en-US" sz="9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1.2i </a:t>
            </a:r>
            <a:r>
              <a:rPr lang="en-US" sz="9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body’s organ </a:t>
            </a:r>
            <a:r>
              <a:rPr lang="en-US" sz="9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systems.</a:t>
            </a:r>
            <a:endParaRPr lang="en-US" sz="9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13524511" y="4662522"/>
            <a:ext cx="65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eaLnBrk="0" hangingPunct="0">
              <a:lnSpc>
                <a:spcPct val="90000"/>
              </a:lnSpc>
            </a:pPr>
            <a:endParaRPr lang="en-US" sz="1000" b="1" kern="0" spc="30" dirty="0">
              <a:solidFill>
                <a:srgbClr val="FFFFFF"/>
              </a:solidFill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4" name="Picture 3" descr="figure_01_02i_unlabeled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1"/>
          <a:stretch/>
        </p:blipFill>
        <p:spPr>
          <a:xfrm>
            <a:off x="4465320" y="212029"/>
            <a:ext cx="3261360" cy="6413083"/>
          </a:xfrm>
          <a:prstGeom prst="rect">
            <a:avLst/>
          </a:prstGeom>
        </p:spPr>
      </p:pic>
      <p:sp>
        <p:nvSpPr>
          <p:cNvPr id="32" name="Freeform 3"/>
          <p:cNvSpPr/>
          <p:nvPr/>
        </p:nvSpPr>
        <p:spPr>
          <a:xfrm>
            <a:off x="5286250" y="704721"/>
            <a:ext cx="1267649" cy="197149"/>
          </a:xfrm>
          <a:custGeom>
            <a:avLst/>
            <a:gdLst>
              <a:gd name="connsiteX0" fmla="*/ 1360741 w 1367091"/>
              <a:gd name="connsiteY0" fmla="*/ 6350 h 25400"/>
              <a:gd name="connsiteX1" fmla="*/ 6350 w 1367091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67091" h="25400">
                <a:moveTo>
                  <a:pt x="1360741" y="6350"/>
                </a:moveTo>
                <a:lnTo>
                  <a:pt x="6350" y="6350"/>
                </a:lnTo>
              </a:path>
            </a:pathLst>
          </a:custGeom>
          <a:ln w="254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33" name="Freeform 3"/>
          <p:cNvSpPr/>
          <p:nvPr/>
        </p:nvSpPr>
        <p:spPr>
          <a:xfrm>
            <a:off x="5286250" y="704721"/>
            <a:ext cx="1267649" cy="197149"/>
          </a:xfrm>
          <a:custGeom>
            <a:avLst/>
            <a:gdLst>
              <a:gd name="connsiteX0" fmla="*/ 1360741 w 1367091"/>
              <a:gd name="connsiteY0" fmla="*/ 6350 h 25400"/>
              <a:gd name="connsiteX1" fmla="*/ 6350 w 1367091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67091" h="25400">
                <a:moveTo>
                  <a:pt x="1360741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34" name="Freeform 3"/>
          <p:cNvSpPr/>
          <p:nvPr/>
        </p:nvSpPr>
        <p:spPr>
          <a:xfrm>
            <a:off x="5481447" y="1115234"/>
            <a:ext cx="1072455" cy="207464"/>
          </a:xfrm>
          <a:custGeom>
            <a:avLst/>
            <a:gdLst>
              <a:gd name="connsiteX0" fmla="*/ 1360741 w 1367091"/>
              <a:gd name="connsiteY0" fmla="*/ 6350 h 25400"/>
              <a:gd name="connsiteX1" fmla="*/ 6350 w 1367091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67091" h="25400">
                <a:moveTo>
                  <a:pt x="1360741" y="6350"/>
                </a:moveTo>
                <a:lnTo>
                  <a:pt x="6350" y="6350"/>
                </a:lnTo>
              </a:path>
            </a:pathLst>
          </a:custGeom>
          <a:ln w="254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47" name="Freeform 3"/>
          <p:cNvSpPr/>
          <p:nvPr/>
        </p:nvSpPr>
        <p:spPr>
          <a:xfrm>
            <a:off x="5481447" y="1115234"/>
            <a:ext cx="1072455" cy="207464"/>
          </a:xfrm>
          <a:custGeom>
            <a:avLst/>
            <a:gdLst>
              <a:gd name="connsiteX0" fmla="*/ 1360741 w 1367091"/>
              <a:gd name="connsiteY0" fmla="*/ 6350 h 25400"/>
              <a:gd name="connsiteX1" fmla="*/ 6350 w 1367091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67091" h="25400">
                <a:moveTo>
                  <a:pt x="1360741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48" name="Freeform 3"/>
          <p:cNvSpPr/>
          <p:nvPr/>
        </p:nvSpPr>
        <p:spPr>
          <a:xfrm>
            <a:off x="5627767" y="1657844"/>
            <a:ext cx="917776" cy="238402"/>
          </a:xfrm>
          <a:custGeom>
            <a:avLst/>
            <a:gdLst>
              <a:gd name="connsiteX0" fmla="*/ 1360741 w 1367091"/>
              <a:gd name="connsiteY0" fmla="*/ 6350 h 25400"/>
              <a:gd name="connsiteX1" fmla="*/ 6350 w 1367091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67091" h="25400">
                <a:moveTo>
                  <a:pt x="1360741" y="6350"/>
                </a:moveTo>
                <a:lnTo>
                  <a:pt x="6350" y="6350"/>
                </a:lnTo>
              </a:path>
            </a:pathLst>
          </a:custGeom>
          <a:ln w="254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54" name="Freeform 3"/>
          <p:cNvSpPr/>
          <p:nvPr/>
        </p:nvSpPr>
        <p:spPr>
          <a:xfrm>
            <a:off x="5627767" y="1657844"/>
            <a:ext cx="917776" cy="238402"/>
          </a:xfrm>
          <a:custGeom>
            <a:avLst/>
            <a:gdLst>
              <a:gd name="connsiteX0" fmla="*/ 1360741 w 1367091"/>
              <a:gd name="connsiteY0" fmla="*/ 6350 h 25400"/>
              <a:gd name="connsiteX1" fmla="*/ 6350 w 1367091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67091" h="25400">
                <a:moveTo>
                  <a:pt x="1360741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55" name="Freeform 3"/>
          <p:cNvSpPr/>
          <p:nvPr/>
        </p:nvSpPr>
        <p:spPr>
          <a:xfrm>
            <a:off x="5594876" y="2045250"/>
            <a:ext cx="1185891" cy="248717"/>
          </a:xfrm>
          <a:custGeom>
            <a:avLst/>
            <a:gdLst>
              <a:gd name="connsiteX0" fmla="*/ 1360741 w 1367091"/>
              <a:gd name="connsiteY0" fmla="*/ 6350 h 25400"/>
              <a:gd name="connsiteX1" fmla="*/ 6350 w 1367091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67091" h="25400">
                <a:moveTo>
                  <a:pt x="1360741" y="6350"/>
                </a:moveTo>
                <a:lnTo>
                  <a:pt x="6350" y="6350"/>
                </a:lnTo>
              </a:path>
            </a:pathLst>
          </a:custGeom>
          <a:ln w="254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56" name="Freeform 3"/>
          <p:cNvSpPr/>
          <p:nvPr/>
        </p:nvSpPr>
        <p:spPr>
          <a:xfrm>
            <a:off x="5594876" y="2045250"/>
            <a:ext cx="1185891" cy="248717"/>
          </a:xfrm>
          <a:custGeom>
            <a:avLst/>
            <a:gdLst>
              <a:gd name="connsiteX0" fmla="*/ 1360741 w 1367091"/>
              <a:gd name="connsiteY0" fmla="*/ 6350 h 25400"/>
              <a:gd name="connsiteX1" fmla="*/ 6350 w 1367091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67091" h="25400">
                <a:moveTo>
                  <a:pt x="1360741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57" name="Freeform 3"/>
          <p:cNvSpPr/>
          <p:nvPr/>
        </p:nvSpPr>
        <p:spPr>
          <a:xfrm rot="10158590" flipH="1">
            <a:off x="5764223" y="2222564"/>
            <a:ext cx="962270" cy="600870"/>
          </a:xfrm>
          <a:custGeom>
            <a:avLst/>
            <a:gdLst>
              <a:gd name="connsiteX0" fmla="*/ 6350 w 1455267"/>
              <a:gd name="connsiteY0" fmla="*/ 6350 h 614019"/>
              <a:gd name="connsiteX1" fmla="*/ 739013 w 1455267"/>
              <a:gd name="connsiteY1" fmla="*/ 6350 h 614019"/>
              <a:gd name="connsiteX2" fmla="*/ 1448917 w 1455267"/>
              <a:gd name="connsiteY2" fmla="*/ 607669 h 614019"/>
              <a:gd name="connsiteX0" fmla="*/ 0 w 1442567"/>
              <a:gd name="connsiteY0" fmla="*/ 0 h 601319"/>
              <a:gd name="connsiteX1" fmla="*/ 977734 w 1442567"/>
              <a:gd name="connsiteY1" fmla="*/ 0 h 601319"/>
              <a:gd name="connsiteX2" fmla="*/ 1442567 w 1442567"/>
              <a:gd name="connsiteY2" fmla="*/ 601319 h 601319"/>
              <a:gd name="connsiteX0" fmla="*/ 0 w 1442567"/>
              <a:gd name="connsiteY0" fmla="*/ 0 h 601319"/>
              <a:gd name="connsiteX1" fmla="*/ 977734 w 1442567"/>
              <a:gd name="connsiteY1" fmla="*/ 0 h 601319"/>
              <a:gd name="connsiteX2" fmla="*/ 1442567 w 1442567"/>
              <a:gd name="connsiteY2" fmla="*/ 601319 h 601319"/>
              <a:gd name="connsiteX0" fmla="*/ 0 w 1442567"/>
              <a:gd name="connsiteY0" fmla="*/ 0 h 601319"/>
              <a:gd name="connsiteX1" fmla="*/ 977734 w 1442567"/>
              <a:gd name="connsiteY1" fmla="*/ 0 h 601319"/>
              <a:gd name="connsiteX2" fmla="*/ 1442567 w 1442567"/>
              <a:gd name="connsiteY2" fmla="*/ 601319 h 601319"/>
              <a:gd name="connsiteX0" fmla="*/ 0 w 1442567"/>
              <a:gd name="connsiteY0" fmla="*/ 1679158 h 2280477"/>
              <a:gd name="connsiteX1" fmla="*/ 1147400 w 1442567"/>
              <a:gd name="connsiteY1" fmla="*/ 0 h 2280477"/>
              <a:gd name="connsiteX2" fmla="*/ 1442567 w 1442567"/>
              <a:gd name="connsiteY2" fmla="*/ 2280477 h 2280477"/>
              <a:gd name="connsiteX0" fmla="*/ 0 w 1342025"/>
              <a:gd name="connsiteY0" fmla="*/ 1725501 h 1725501"/>
              <a:gd name="connsiteX1" fmla="*/ 1147400 w 1342025"/>
              <a:gd name="connsiteY1" fmla="*/ 46343 h 1725501"/>
              <a:gd name="connsiteX2" fmla="*/ 1342025 w 1342025"/>
              <a:gd name="connsiteY2" fmla="*/ 71235 h 1725501"/>
              <a:gd name="connsiteX0" fmla="*/ 0 w 1342025"/>
              <a:gd name="connsiteY0" fmla="*/ 1679158 h 1679158"/>
              <a:gd name="connsiteX1" fmla="*/ 1147400 w 1342025"/>
              <a:gd name="connsiteY1" fmla="*/ 0 h 1679158"/>
              <a:gd name="connsiteX2" fmla="*/ 1342025 w 1342025"/>
              <a:gd name="connsiteY2" fmla="*/ 24892 h 1679158"/>
              <a:gd name="connsiteX0" fmla="*/ 0 w 1342025"/>
              <a:gd name="connsiteY0" fmla="*/ 1679158 h 1679158"/>
              <a:gd name="connsiteX1" fmla="*/ 1147400 w 1342025"/>
              <a:gd name="connsiteY1" fmla="*/ 0 h 1679158"/>
              <a:gd name="connsiteX2" fmla="*/ 1342025 w 1342025"/>
              <a:gd name="connsiteY2" fmla="*/ 24892 h 1679158"/>
              <a:gd name="connsiteX0" fmla="*/ 0 w 1342025"/>
              <a:gd name="connsiteY0" fmla="*/ 1679158 h 1679158"/>
              <a:gd name="connsiteX1" fmla="*/ 1147400 w 1342025"/>
              <a:gd name="connsiteY1" fmla="*/ 0 h 1679158"/>
              <a:gd name="connsiteX2" fmla="*/ 1342025 w 1342025"/>
              <a:gd name="connsiteY2" fmla="*/ 24892 h 1679158"/>
              <a:gd name="connsiteX0" fmla="*/ 0 w 1342025"/>
              <a:gd name="connsiteY0" fmla="*/ 1685562 h 1685562"/>
              <a:gd name="connsiteX1" fmla="*/ 1147400 w 1342025"/>
              <a:gd name="connsiteY1" fmla="*/ 6404 h 1685562"/>
              <a:gd name="connsiteX2" fmla="*/ 1342025 w 1342025"/>
              <a:gd name="connsiteY2" fmla="*/ 3 h 1685562"/>
              <a:gd name="connsiteX0" fmla="*/ 0 w 1334179"/>
              <a:gd name="connsiteY0" fmla="*/ 1679158 h 1679158"/>
              <a:gd name="connsiteX1" fmla="*/ 1147400 w 1334179"/>
              <a:gd name="connsiteY1" fmla="*/ 0 h 1679158"/>
              <a:gd name="connsiteX2" fmla="*/ 1334179 w 1334179"/>
              <a:gd name="connsiteY2" fmla="*/ 9244 h 1679158"/>
              <a:gd name="connsiteX0" fmla="*/ 0 w 1322409"/>
              <a:gd name="connsiteY0" fmla="*/ 1679158 h 1679158"/>
              <a:gd name="connsiteX1" fmla="*/ 1147400 w 1322409"/>
              <a:gd name="connsiteY1" fmla="*/ 0 h 1679158"/>
              <a:gd name="connsiteX2" fmla="*/ 1322409 w 1322409"/>
              <a:gd name="connsiteY2" fmla="*/ 9244 h 1679158"/>
              <a:gd name="connsiteX0" fmla="*/ 0 w 1342025"/>
              <a:gd name="connsiteY0" fmla="*/ 1679158 h 1679158"/>
              <a:gd name="connsiteX1" fmla="*/ 1147400 w 1342025"/>
              <a:gd name="connsiteY1" fmla="*/ 0 h 1679158"/>
              <a:gd name="connsiteX2" fmla="*/ 1342025 w 1342025"/>
              <a:gd name="connsiteY2" fmla="*/ 1420 h 1679158"/>
              <a:gd name="connsiteX0" fmla="*/ 0 w 1342025"/>
              <a:gd name="connsiteY0" fmla="*/ 1677737 h 1944448"/>
              <a:gd name="connsiteX1" fmla="*/ 387737 w 1342025"/>
              <a:gd name="connsiteY1" fmla="*/ 1795317 h 1944448"/>
              <a:gd name="connsiteX2" fmla="*/ 1342025 w 1342025"/>
              <a:gd name="connsiteY2" fmla="*/ -1 h 1944448"/>
              <a:gd name="connsiteX0" fmla="*/ 0 w 1342025"/>
              <a:gd name="connsiteY0" fmla="*/ 1677737 h 1800744"/>
              <a:gd name="connsiteX1" fmla="*/ 387737 w 1342025"/>
              <a:gd name="connsiteY1" fmla="*/ 1795317 h 1800744"/>
              <a:gd name="connsiteX2" fmla="*/ 1342025 w 1342025"/>
              <a:gd name="connsiteY2" fmla="*/ -1 h 1800744"/>
              <a:gd name="connsiteX0" fmla="*/ 0 w 1342025"/>
              <a:gd name="connsiteY0" fmla="*/ 1677737 h 1826672"/>
              <a:gd name="connsiteX1" fmla="*/ 387737 w 1342025"/>
              <a:gd name="connsiteY1" fmla="*/ 1795317 h 1826672"/>
              <a:gd name="connsiteX2" fmla="*/ 1342025 w 1342025"/>
              <a:gd name="connsiteY2" fmla="*/ -1 h 1826672"/>
              <a:gd name="connsiteX0" fmla="*/ 0 w 1342025"/>
              <a:gd name="connsiteY0" fmla="*/ 1677737 h 1861682"/>
              <a:gd name="connsiteX1" fmla="*/ 357355 w 1342025"/>
              <a:gd name="connsiteY1" fmla="*/ 1837030 h 1861682"/>
              <a:gd name="connsiteX2" fmla="*/ 1342025 w 1342025"/>
              <a:gd name="connsiteY2" fmla="*/ -1 h 1861682"/>
              <a:gd name="connsiteX0" fmla="*/ 0 w 1342025"/>
              <a:gd name="connsiteY0" fmla="*/ 1677737 h 1837045"/>
              <a:gd name="connsiteX1" fmla="*/ 357355 w 1342025"/>
              <a:gd name="connsiteY1" fmla="*/ 1837030 h 1837045"/>
              <a:gd name="connsiteX2" fmla="*/ 1342025 w 1342025"/>
              <a:gd name="connsiteY2" fmla="*/ -1 h 1837045"/>
              <a:gd name="connsiteX0" fmla="*/ 0 w 1332686"/>
              <a:gd name="connsiteY0" fmla="*/ 1722892 h 1837045"/>
              <a:gd name="connsiteX1" fmla="*/ 348016 w 1332686"/>
              <a:gd name="connsiteY1" fmla="*/ 1837030 h 1837045"/>
              <a:gd name="connsiteX2" fmla="*/ 1332686 w 1332686"/>
              <a:gd name="connsiteY2" fmla="*/ -1 h 1837045"/>
              <a:gd name="connsiteX0" fmla="*/ 0 w 467364"/>
              <a:gd name="connsiteY0" fmla="*/ 0 h 114537"/>
              <a:gd name="connsiteX1" fmla="*/ 348016 w 467364"/>
              <a:gd name="connsiteY1" fmla="*/ 114138 h 114537"/>
              <a:gd name="connsiteX2" fmla="*/ 467364 w 467364"/>
              <a:gd name="connsiteY2" fmla="*/ 44993 h 114537"/>
              <a:gd name="connsiteX0" fmla="*/ 0 w 467364"/>
              <a:gd name="connsiteY0" fmla="*/ 0 h 114537"/>
              <a:gd name="connsiteX1" fmla="*/ 348016 w 467364"/>
              <a:gd name="connsiteY1" fmla="*/ 114138 h 114537"/>
              <a:gd name="connsiteX2" fmla="*/ 467364 w 467364"/>
              <a:gd name="connsiteY2" fmla="*/ 44993 h 114537"/>
              <a:gd name="connsiteX0" fmla="*/ 0 w 467364"/>
              <a:gd name="connsiteY0" fmla="*/ 0 h 114537"/>
              <a:gd name="connsiteX1" fmla="*/ 348016 w 467364"/>
              <a:gd name="connsiteY1" fmla="*/ 114138 h 114537"/>
              <a:gd name="connsiteX2" fmla="*/ 467364 w 467364"/>
              <a:gd name="connsiteY2" fmla="*/ 44993 h 114537"/>
              <a:gd name="connsiteX0" fmla="*/ 0 w 425147"/>
              <a:gd name="connsiteY0" fmla="*/ 0 h 114604"/>
              <a:gd name="connsiteX1" fmla="*/ 348016 w 425147"/>
              <a:gd name="connsiteY1" fmla="*/ 114138 h 114604"/>
              <a:gd name="connsiteX2" fmla="*/ 425147 w 425147"/>
              <a:gd name="connsiteY2" fmla="*/ 56974 h 114604"/>
              <a:gd name="connsiteX0" fmla="*/ 0 w 425147"/>
              <a:gd name="connsiteY0" fmla="*/ 0 h 118973"/>
              <a:gd name="connsiteX1" fmla="*/ 348016 w 425147"/>
              <a:gd name="connsiteY1" fmla="*/ 114138 h 118973"/>
              <a:gd name="connsiteX2" fmla="*/ 425147 w 425147"/>
              <a:gd name="connsiteY2" fmla="*/ 56974 h 118973"/>
              <a:gd name="connsiteX0" fmla="*/ 0 w 425087"/>
              <a:gd name="connsiteY0" fmla="*/ 4262 h 118973"/>
              <a:gd name="connsiteX1" fmla="*/ 348016 w 425087"/>
              <a:gd name="connsiteY1" fmla="*/ 118400 h 118973"/>
              <a:gd name="connsiteX2" fmla="*/ 425087 w 425087"/>
              <a:gd name="connsiteY2" fmla="*/ 2 h 118973"/>
              <a:gd name="connsiteX0" fmla="*/ 0 w 416429"/>
              <a:gd name="connsiteY0" fmla="*/ 0 h 118191"/>
              <a:gd name="connsiteX1" fmla="*/ 348016 w 416429"/>
              <a:gd name="connsiteY1" fmla="*/ 114138 h 118191"/>
              <a:gd name="connsiteX2" fmla="*/ 416429 w 416429"/>
              <a:gd name="connsiteY2" fmla="*/ 53610 h 118191"/>
              <a:gd name="connsiteX0" fmla="*/ 0 w 417053"/>
              <a:gd name="connsiteY0" fmla="*/ 0 h 114849"/>
              <a:gd name="connsiteX1" fmla="*/ 348016 w 417053"/>
              <a:gd name="connsiteY1" fmla="*/ 114138 h 114849"/>
              <a:gd name="connsiteX2" fmla="*/ 417053 w 417053"/>
              <a:gd name="connsiteY2" fmla="*/ 6770 h 114849"/>
              <a:gd name="connsiteX0" fmla="*/ 0 w 417053"/>
              <a:gd name="connsiteY0" fmla="*/ 0 h 116882"/>
              <a:gd name="connsiteX1" fmla="*/ 348016 w 417053"/>
              <a:gd name="connsiteY1" fmla="*/ 114138 h 116882"/>
              <a:gd name="connsiteX2" fmla="*/ 417053 w 417053"/>
              <a:gd name="connsiteY2" fmla="*/ 6770 h 116882"/>
              <a:gd name="connsiteX0" fmla="*/ 0 w 421782"/>
              <a:gd name="connsiteY0" fmla="*/ 0 h 127559"/>
              <a:gd name="connsiteX1" fmla="*/ 348016 w 421782"/>
              <a:gd name="connsiteY1" fmla="*/ 114138 h 127559"/>
              <a:gd name="connsiteX2" fmla="*/ 421782 w 421782"/>
              <a:gd name="connsiteY2" fmla="*/ 46262 h 127559"/>
              <a:gd name="connsiteX0" fmla="*/ 0 w 421782"/>
              <a:gd name="connsiteY0" fmla="*/ 0 h 114993"/>
              <a:gd name="connsiteX1" fmla="*/ 348016 w 421782"/>
              <a:gd name="connsiteY1" fmla="*/ 114138 h 114993"/>
              <a:gd name="connsiteX2" fmla="*/ 421782 w 421782"/>
              <a:gd name="connsiteY2" fmla="*/ 46262 h 114993"/>
              <a:gd name="connsiteX0" fmla="*/ 0 w 403037"/>
              <a:gd name="connsiteY0" fmla="*/ 0 h 116400"/>
              <a:gd name="connsiteX1" fmla="*/ 348016 w 403037"/>
              <a:gd name="connsiteY1" fmla="*/ 114138 h 116400"/>
              <a:gd name="connsiteX2" fmla="*/ 403037 w 403037"/>
              <a:gd name="connsiteY2" fmla="*/ 71998 h 116400"/>
              <a:gd name="connsiteX0" fmla="*/ 0 w 403037"/>
              <a:gd name="connsiteY0" fmla="*/ 371159 h 445879"/>
              <a:gd name="connsiteX1" fmla="*/ 266172 w 403037"/>
              <a:gd name="connsiteY1" fmla="*/ 81 h 445879"/>
              <a:gd name="connsiteX2" fmla="*/ 403037 w 403037"/>
              <a:gd name="connsiteY2" fmla="*/ 443157 h 445879"/>
              <a:gd name="connsiteX0" fmla="*/ 0 w 403037"/>
              <a:gd name="connsiteY0" fmla="*/ 371296 h 446016"/>
              <a:gd name="connsiteX1" fmla="*/ 266172 w 403037"/>
              <a:gd name="connsiteY1" fmla="*/ 218 h 446016"/>
              <a:gd name="connsiteX2" fmla="*/ 403037 w 403037"/>
              <a:gd name="connsiteY2" fmla="*/ 443294 h 446016"/>
              <a:gd name="connsiteX0" fmla="*/ 0 w 403037"/>
              <a:gd name="connsiteY0" fmla="*/ 371077 h 445797"/>
              <a:gd name="connsiteX1" fmla="*/ 266172 w 403037"/>
              <a:gd name="connsiteY1" fmla="*/ -1 h 445797"/>
              <a:gd name="connsiteX2" fmla="*/ 403037 w 403037"/>
              <a:gd name="connsiteY2" fmla="*/ 443075 h 445797"/>
              <a:gd name="connsiteX0" fmla="*/ 0 w 337192"/>
              <a:gd name="connsiteY0" fmla="*/ 441578 h 441578"/>
              <a:gd name="connsiteX1" fmla="*/ 266172 w 337192"/>
              <a:gd name="connsiteY1" fmla="*/ 70500 h 441578"/>
              <a:gd name="connsiteX2" fmla="*/ 337192 w 337192"/>
              <a:gd name="connsiteY2" fmla="*/ 0 h 441578"/>
              <a:gd name="connsiteX0" fmla="*/ 0 w 337192"/>
              <a:gd name="connsiteY0" fmla="*/ 627954 h 627954"/>
              <a:gd name="connsiteX1" fmla="*/ 256823 w 337192"/>
              <a:gd name="connsiteY1" fmla="*/ -1 h 627954"/>
              <a:gd name="connsiteX2" fmla="*/ 337192 w 337192"/>
              <a:gd name="connsiteY2" fmla="*/ 186376 h 627954"/>
              <a:gd name="connsiteX0" fmla="*/ 0 w 337192"/>
              <a:gd name="connsiteY0" fmla="*/ 627954 h 627954"/>
              <a:gd name="connsiteX1" fmla="*/ 256823 w 337192"/>
              <a:gd name="connsiteY1" fmla="*/ -1 h 627954"/>
              <a:gd name="connsiteX2" fmla="*/ 337192 w 337192"/>
              <a:gd name="connsiteY2" fmla="*/ 186376 h 627954"/>
              <a:gd name="connsiteX0" fmla="*/ 0 w 337192"/>
              <a:gd name="connsiteY0" fmla="*/ 627954 h 627954"/>
              <a:gd name="connsiteX1" fmla="*/ 256823 w 337192"/>
              <a:gd name="connsiteY1" fmla="*/ -1 h 627954"/>
              <a:gd name="connsiteX2" fmla="*/ 337192 w 337192"/>
              <a:gd name="connsiteY2" fmla="*/ 186376 h 627954"/>
              <a:gd name="connsiteX0" fmla="*/ 0 w 317533"/>
              <a:gd name="connsiteY0" fmla="*/ 673519 h 673519"/>
              <a:gd name="connsiteX1" fmla="*/ 256823 w 317533"/>
              <a:gd name="connsiteY1" fmla="*/ 45564 h 673519"/>
              <a:gd name="connsiteX2" fmla="*/ 317533 w 317533"/>
              <a:gd name="connsiteY2" fmla="*/ 0 h 673519"/>
              <a:gd name="connsiteX0" fmla="*/ 0 w 317533"/>
              <a:gd name="connsiteY0" fmla="*/ 673519 h 673519"/>
              <a:gd name="connsiteX1" fmla="*/ 279723 w 317533"/>
              <a:gd name="connsiteY1" fmla="*/ 142195 h 673519"/>
              <a:gd name="connsiteX2" fmla="*/ 317533 w 317533"/>
              <a:gd name="connsiteY2" fmla="*/ 0 h 673519"/>
              <a:gd name="connsiteX0" fmla="*/ 0 w 308204"/>
              <a:gd name="connsiteY0" fmla="*/ 687523 h 687523"/>
              <a:gd name="connsiteX1" fmla="*/ 270394 w 308204"/>
              <a:gd name="connsiteY1" fmla="*/ 142195 h 687523"/>
              <a:gd name="connsiteX2" fmla="*/ 308204 w 308204"/>
              <a:gd name="connsiteY2" fmla="*/ 0 h 687523"/>
              <a:gd name="connsiteX0" fmla="*/ 0 w 308204"/>
              <a:gd name="connsiteY0" fmla="*/ 687523 h 687523"/>
              <a:gd name="connsiteX1" fmla="*/ 270394 w 308204"/>
              <a:gd name="connsiteY1" fmla="*/ 142195 h 687523"/>
              <a:gd name="connsiteX2" fmla="*/ 308204 w 308204"/>
              <a:gd name="connsiteY2" fmla="*/ 0 h 687523"/>
              <a:gd name="connsiteX0" fmla="*/ 0 w 308204"/>
              <a:gd name="connsiteY0" fmla="*/ 687523 h 687523"/>
              <a:gd name="connsiteX1" fmla="*/ 270394 w 308204"/>
              <a:gd name="connsiteY1" fmla="*/ 142195 h 687523"/>
              <a:gd name="connsiteX2" fmla="*/ 308204 w 308204"/>
              <a:gd name="connsiteY2" fmla="*/ 0 h 687523"/>
              <a:gd name="connsiteX0" fmla="*/ 0 w 291015"/>
              <a:gd name="connsiteY0" fmla="*/ 554863 h 554863"/>
              <a:gd name="connsiteX1" fmla="*/ 270394 w 291015"/>
              <a:gd name="connsiteY1" fmla="*/ 9535 h 554863"/>
              <a:gd name="connsiteX2" fmla="*/ 291015 w 291015"/>
              <a:gd name="connsiteY2" fmla="*/ -1 h 554863"/>
              <a:gd name="connsiteX0" fmla="*/ 0 w 291015"/>
              <a:gd name="connsiteY0" fmla="*/ 554865 h 554865"/>
              <a:gd name="connsiteX1" fmla="*/ 270394 w 291015"/>
              <a:gd name="connsiteY1" fmla="*/ 9537 h 554865"/>
              <a:gd name="connsiteX2" fmla="*/ 291015 w 291015"/>
              <a:gd name="connsiteY2" fmla="*/ 1 h 554865"/>
              <a:gd name="connsiteX0" fmla="*/ 0 w 291015"/>
              <a:gd name="connsiteY0" fmla="*/ 554864 h 554864"/>
              <a:gd name="connsiteX1" fmla="*/ 270394 w 291015"/>
              <a:gd name="connsiteY1" fmla="*/ 9536 h 554864"/>
              <a:gd name="connsiteX2" fmla="*/ 291015 w 291015"/>
              <a:gd name="connsiteY2" fmla="*/ 0 h 554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1015" h="554864">
                <a:moveTo>
                  <a:pt x="0" y="554864"/>
                </a:moveTo>
                <a:lnTo>
                  <a:pt x="270394" y="9536"/>
                </a:lnTo>
                <a:cubicBezTo>
                  <a:pt x="277114" y="16054"/>
                  <a:pt x="275903" y="11634"/>
                  <a:pt x="291015" y="0"/>
                </a:cubicBezTo>
              </a:path>
            </a:pathLst>
          </a:custGeom>
          <a:ln w="254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58" name="Freeform 3"/>
          <p:cNvSpPr/>
          <p:nvPr/>
        </p:nvSpPr>
        <p:spPr>
          <a:xfrm rot="10158590" flipH="1">
            <a:off x="5764223" y="2222565"/>
            <a:ext cx="962270" cy="600870"/>
          </a:xfrm>
          <a:custGeom>
            <a:avLst/>
            <a:gdLst>
              <a:gd name="connsiteX0" fmla="*/ 6350 w 1455267"/>
              <a:gd name="connsiteY0" fmla="*/ 6350 h 614019"/>
              <a:gd name="connsiteX1" fmla="*/ 739013 w 1455267"/>
              <a:gd name="connsiteY1" fmla="*/ 6350 h 614019"/>
              <a:gd name="connsiteX2" fmla="*/ 1448917 w 1455267"/>
              <a:gd name="connsiteY2" fmla="*/ 607669 h 614019"/>
              <a:gd name="connsiteX0" fmla="*/ 0 w 1442567"/>
              <a:gd name="connsiteY0" fmla="*/ 0 h 601319"/>
              <a:gd name="connsiteX1" fmla="*/ 977734 w 1442567"/>
              <a:gd name="connsiteY1" fmla="*/ 0 h 601319"/>
              <a:gd name="connsiteX2" fmla="*/ 1442567 w 1442567"/>
              <a:gd name="connsiteY2" fmla="*/ 601319 h 601319"/>
              <a:gd name="connsiteX0" fmla="*/ 0 w 1442567"/>
              <a:gd name="connsiteY0" fmla="*/ 0 h 601319"/>
              <a:gd name="connsiteX1" fmla="*/ 977734 w 1442567"/>
              <a:gd name="connsiteY1" fmla="*/ 0 h 601319"/>
              <a:gd name="connsiteX2" fmla="*/ 1442567 w 1442567"/>
              <a:gd name="connsiteY2" fmla="*/ 601319 h 601319"/>
              <a:gd name="connsiteX0" fmla="*/ 0 w 1442567"/>
              <a:gd name="connsiteY0" fmla="*/ 0 h 601319"/>
              <a:gd name="connsiteX1" fmla="*/ 977734 w 1442567"/>
              <a:gd name="connsiteY1" fmla="*/ 0 h 601319"/>
              <a:gd name="connsiteX2" fmla="*/ 1442567 w 1442567"/>
              <a:gd name="connsiteY2" fmla="*/ 601319 h 601319"/>
              <a:gd name="connsiteX0" fmla="*/ 0 w 1442567"/>
              <a:gd name="connsiteY0" fmla="*/ 1679158 h 2280477"/>
              <a:gd name="connsiteX1" fmla="*/ 1147400 w 1442567"/>
              <a:gd name="connsiteY1" fmla="*/ 0 h 2280477"/>
              <a:gd name="connsiteX2" fmla="*/ 1442567 w 1442567"/>
              <a:gd name="connsiteY2" fmla="*/ 2280477 h 2280477"/>
              <a:gd name="connsiteX0" fmla="*/ 0 w 1342025"/>
              <a:gd name="connsiteY0" fmla="*/ 1725501 h 1725501"/>
              <a:gd name="connsiteX1" fmla="*/ 1147400 w 1342025"/>
              <a:gd name="connsiteY1" fmla="*/ 46343 h 1725501"/>
              <a:gd name="connsiteX2" fmla="*/ 1342025 w 1342025"/>
              <a:gd name="connsiteY2" fmla="*/ 71235 h 1725501"/>
              <a:gd name="connsiteX0" fmla="*/ 0 w 1342025"/>
              <a:gd name="connsiteY0" fmla="*/ 1679158 h 1679158"/>
              <a:gd name="connsiteX1" fmla="*/ 1147400 w 1342025"/>
              <a:gd name="connsiteY1" fmla="*/ 0 h 1679158"/>
              <a:gd name="connsiteX2" fmla="*/ 1342025 w 1342025"/>
              <a:gd name="connsiteY2" fmla="*/ 24892 h 1679158"/>
              <a:gd name="connsiteX0" fmla="*/ 0 w 1342025"/>
              <a:gd name="connsiteY0" fmla="*/ 1679158 h 1679158"/>
              <a:gd name="connsiteX1" fmla="*/ 1147400 w 1342025"/>
              <a:gd name="connsiteY1" fmla="*/ 0 h 1679158"/>
              <a:gd name="connsiteX2" fmla="*/ 1342025 w 1342025"/>
              <a:gd name="connsiteY2" fmla="*/ 24892 h 1679158"/>
              <a:gd name="connsiteX0" fmla="*/ 0 w 1342025"/>
              <a:gd name="connsiteY0" fmla="*/ 1679158 h 1679158"/>
              <a:gd name="connsiteX1" fmla="*/ 1147400 w 1342025"/>
              <a:gd name="connsiteY1" fmla="*/ 0 h 1679158"/>
              <a:gd name="connsiteX2" fmla="*/ 1342025 w 1342025"/>
              <a:gd name="connsiteY2" fmla="*/ 24892 h 1679158"/>
              <a:gd name="connsiteX0" fmla="*/ 0 w 1342025"/>
              <a:gd name="connsiteY0" fmla="*/ 1685562 h 1685562"/>
              <a:gd name="connsiteX1" fmla="*/ 1147400 w 1342025"/>
              <a:gd name="connsiteY1" fmla="*/ 6404 h 1685562"/>
              <a:gd name="connsiteX2" fmla="*/ 1342025 w 1342025"/>
              <a:gd name="connsiteY2" fmla="*/ 3 h 1685562"/>
              <a:gd name="connsiteX0" fmla="*/ 0 w 1334179"/>
              <a:gd name="connsiteY0" fmla="*/ 1679158 h 1679158"/>
              <a:gd name="connsiteX1" fmla="*/ 1147400 w 1334179"/>
              <a:gd name="connsiteY1" fmla="*/ 0 h 1679158"/>
              <a:gd name="connsiteX2" fmla="*/ 1334179 w 1334179"/>
              <a:gd name="connsiteY2" fmla="*/ 9244 h 1679158"/>
              <a:gd name="connsiteX0" fmla="*/ 0 w 1322409"/>
              <a:gd name="connsiteY0" fmla="*/ 1679158 h 1679158"/>
              <a:gd name="connsiteX1" fmla="*/ 1147400 w 1322409"/>
              <a:gd name="connsiteY1" fmla="*/ 0 h 1679158"/>
              <a:gd name="connsiteX2" fmla="*/ 1322409 w 1322409"/>
              <a:gd name="connsiteY2" fmla="*/ 9244 h 1679158"/>
              <a:gd name="connsiteX0" fmla="*/ 0 w 1342025"/>
              <a:gd name="connsiteY0" fmla="*/ 1679158 h 1679158"/>
              <a:gd name="connsiteX1" fmla="*/ 1147400 w 1342025"/>
              <a:gd name="connsiteY1" fmla="*/ 0 h 1679158"/>
              <a:gd name="connsiteX2" fmla="*/ 1342025 w 1342025"/>
              <a:gd name="connsiteY2" fmla="*/ 1420 h 1679158"/>
              <a:gd name="connsiteX0" fmla="*/ 0 w 1342025"/>
              <a:gd name="connsiteY0" fmla="*/ 1677737 h 1944448"/>
              <a:gd name="connsiteX1" fmla="*/ 387737 w 1342025"/>
              <a:gd name="connsiteY1" fmla="*/ 1795317 h 1944448"/>
              <a:gd name="connsiteX2" fmla="*/ 1342025 w 1342025"/>
              <a:gd name="connsiteY2" fmla="*/ -1 h 1944448"/>
              <a:gd name="connsiteX0" fmla="*/ 0 w 1342025"/>
              <a:gd name="connsiteY0" fmla="*/ 1677737 h 1800744"/>
              <a:gd name="connsiteX1" fmla="*/ 387737 w 1342025"/>
              <a:gd name="connsiteY1" fmla="*/ 1795317 h 1800744"/>
              <a:gd name="connsiteX2" fmla="*/ 1342025 w 1342025"/>
              <a:gd name="connsiteY2" fmla="*/ -1 h 1800744"/>
              <a:gd name="connsiteX0" fmla="*/ 0 w 1342025"/>
              <a:gd name="connsiteY0" fmla="*/ 1677737 h 1826672"/>
              <a:gd name="connsiteX1" fmla="*/ 387737 w 1342025"/>
              <a:gd name="connsiteY1" fmla="*/ 1795317 h 1826672"/>
              <a:gd name="connsiteX2" fmla="*/ 1342025 w 1342025"/>
              <a:gd name="connsiteY2" fmla="*/ -1 h 1826672"/>
              <a:gd name="connsiteX0" fmla="*/ 0 w 1342025"/>
              <a:gd name="connsiteY0" fmla="*/ 1677737 h 1861682"/>
              <a:gd name="connsiteX1" fmla="*/ 357355 w 1342025"/>
              <a:gd name="connsiteY1" fmla="*/ 1837030 h 1861682"/>
              <a:gd name="connsiteX2" fmla="*/ 1342025 w 1342025"/>
              <a:gd name="connsiteY2" fmla="*/ -1 h 1861682"/>
              <a:gd name="connsiteX0" fmla="*/ 0 w 1342025"/>
              <a:gd name="connsiteY0" fmla="*/ 1677737 h 1837045"/>
              <a:gd name="connsiteX1" fmla="*/ 357355 w 1342025"/>
              <a:gd name="connsiteY1" fmla="*/ 1837030 h 1837045"/>
              <a:gd name="connsiteX2" fmla="*/ 1342025 w 1342025"/>
              <a:gd name="connsiteY2" fmla="*/ -1 h 1837045"/>
              <a:gd name="connsiteX0" fmla="*/ 0 w 1332686"/>
              <a:gd name="connsiteY0" fmla="*/ 1722892 h 1837045"/>
              <a:gd name="connsiteX1" fmla="*/ 348016 w 1332686"/>
              <a:gd name="connsiteY1" fmla="*/ 1837030 h 1837045"/>
              <a:gd name="connsiteX2" fmla="*/ 1332686 w 1332686"/>
              <a:gd name="connsiteY2" fmla="*/ -1 h 1837045"/>
              <a:gd name="connsiteX0" fmla="*/ 0 w 467364"/>
              <a:gd name="connsiteY0" fmla="*/ 0 h 114537"/>
              <a:gd name="connsiteX1" fmla="*/ 348016 w 467364"/>
              <a:gd name="connsiteY1" fmla="*/ 114138 h 114537"/>
              <a:gd name="connsiteX2" fmla="*/ 467364 w 467364"/>
              <a:gd name="connsiteY2" fmla="*/ 44993 h 114537"/>
              <a:gd name="connsiteX0" fmla="*/ 0 w 467364"/>
              <a:gd name="connsiteY0" fmla="*/ 0 h 114537"/>
              <a:gd name="connsiteX1" fmla="*/ 348016 w 467364"/>
              <a:gd name="connsiteY1" fmla="*/ 114138 h 114537"/>
              <a:gd name="connsiteX2" fmla="*/ 467364 w 467364"/>
              <a:gd name="connsiteY2" fmla="*/ 44993 h 114537"/>
              <a:gd name="connsiteX0" fmla="*/ 0 w 467364"/>
              <a:gd name="connsiteY0" fmla="*/ 0 h 114537"/>
              <a:gd name="connsiteX1" fmla="*/ 348016 w 467364"/>
              <a:gd name="connsiteY1" fmla="*/ 114138 h 114537"/>
              <a:gd name="connsiteX2" fmla="*/ 467364 w 467364"/>
              <a:gd name="connsiteY2" fmla="*/ 44993 h 114537"/>
              <a:gd name="connsiteX0" fmla="*/ 0 w 425147"/>
              <a:gd name="connsiteY0" fmla="*/ 0 h 114604"/>
              <a:gd name="connsiteX1" fmla="*/ 348016 w 425147"/>
              <a:gd name="connsiteY1" fmla="*/ 114138 h 114604"/>
              <a:gd name="connsiteX2" fmla="*/ 425147 w 425147"/>
              <a:gd name="connsiteY2" fmla="*/ 56974 h 114604"/>
              <a:gd name="connsiteX0" fmla="*/ 0 w 425147"/>
              <a:gd name="connsiteY0" fmla="*/ 0 h 118973"/>
              <a:gd name="connsiteX1" fmla="*/ 348016 w 425147"/>
              <a:gd name="connsiteY1" fmla="*/ 114138 h 118973"/>
              <a:gd name="connsiteX2" fmla="*/ 425147 w 425147"/>
              <a:gd name="connsiteY2" fmla="*/ 56974 h 118973"/>
              <a:gd name="connsiteX0" fmla="*/ 0 w 425087"/>
              <a:gd name="connsiteY0" fmla="*/ 4262 h 118973"/>
              <a:gd name="connsiteX1" fmla="*/ 348016 w 425087"/>
              <a:gd name="connsiteY1" fmla="*/ 118400 h 118973"/>
              <a:gd name="connsiteX2" fmla="*/ 425087 w 425087"/>
              <a:gd name="connsiteY2" fmla="*/ 2 h 118973"/>
              <a:gd name="connsiteX0" fmla="*/ 0 w 416429"/>
              <a:gd name="connsiteY0" fmla="*/ 0 h 118191"/>
              <a:gd name="connsiteX1" fmla="*/ 348016 w 416429"/>
              <a:gd name="connsiteY1" fmla="*/ 114138 h 118191"/>
              <a:gd name="connsiteX2" fmla="*/ 416429 w 416429"/>
              <a:gd name="connsiteY2" fmla="*/ 53610 h 118191"/>
              <a:gd name="connsiteX0" fmla="*/ 0 w 417053"/>
              <a:gd name="connsiteY0" fmla="*/ 0 h 114849"/>
              <a:gd name="connsiteX1" fmla="*/ 348016 w 417053"/>
              <a:gd name="connsiteY1" fmla="*/ 114138 h 114849"/>
              <a:gd name="connsiteX2" fmla="*/ 417053 w 417053"/>
              <a:gd name="connsiteY2" fmla="*/ 6770 h 114849"/>
              <a:gd name="connsiteX0" fmla="*/ 0 w 417053"/>
              <a:gd name="connsiteY0" fmla="*/ 0 h 116882"/>
              <a:gd name="connsiteX1" fmla="*/ 348016 w 417053"/>
              <a:gd name="connsiteY1" fmla="*/ 114138 h 116882"/>
              <a:gd name="connsiteX2" fmla="*/ 417053 w 417053"/>
              <a:gd name="connsiteY2" fmla="*/ 6770 h 116882"/>
              <a:gd name="connsiteX0" fmla="*/ 0 w 421782"/>
              <a:gd name="connsiteY0" fmla="*/ 0 h 127559"/>
              <a:gd name="connsiteX1" fmla="*/ 348016 w 421782"/>
              <a:gd name="connsiteY1" fmla="*/ 114138 h 127559"/>
              <a:gd name="connsiteX2" fmla="*/ 421782 w 421782"/>
              <a:gd name="connsiteY2" fmla="*/ 46262 h 127559"/>
              <a:gd name="connsiteX0" fmla="*/ 0 w 421782"/>
              <a:gd name="connsiteY0" fmla="*/ 0 h 114993"/>
              <a:gd name="connsiteX1" fmla="*/ 348016 w 421782"/>
              <a:gd name="connsiteY1" fmla="*/ 114138 h 114993"/>
              <a:gd name="connsiteX2" fmla="*/ 421782 w 421782"/>
              <a:gd name="connsiteY2" fmla="*/ 46262 h 114993"/>
              <a:gd name="connsiteX0" fmla="*/ 0 w 403037"/>
              <a:gd name="connsiteY0" fmla="*/ 0 h 116400"/>
              <a:gd name="connsiteX1" fmla="*/ 348016 w 403037"/>
              <a:gd name="connsiteY1" fmla="*/ 114138 h 116400"/>
              <a:gd name="connsiteX2" fmla="*/ 403037 w 403037"/>
              <a:gd name="connsiteY2" fmla="*/ 71998 h 116400"/>
              <a:gd name="connsiteX0" fmla="*/ 0 w 403037"/>
              <a:gd name="connsiteY0" fmla="*/ 371159 h 445879"/>
              <a:gd name="connsiteX1" fmla="*/ 266172 w 403037"/>
              <a:gd name="connsiteY1" fmla="*/ 81 h 445879"/>
              <a:gd name="connsiteX2" fmla="*/ 403037 w 403037"/>
              <a:gd name="connsiteY2" fmla="*/ 443157 h 445879"/>
              <a:gd name="connsiteX0" fmla="*/ 0 w 403037"/>
              <a:gd name="connsiteY0" fmla="*/ 371296 h 446016"/>
              <a:gd name="connsiteX1" fmla="*/ 266172 w 403037"/>
              <a:gd name="connsiteY1" fmla="*/ 218 h 446016"/>
              <a:gd name="connsiteX2" fmla="*/ 403037 w 403037"/>
              <a:gd name="connsiteY2" fmla="*/ 443294 h 446016"/>
              <a:gd name="connsiteX0" fmla="*/ 0 w 403037"/>
              <a:gd name="connsiteY0" fmla="*/ 371077 h 445797"/>
              <a:gd name="connsiteX1" fmla="*/ 266172 w 403037"/>
              <a:gd name="connsiteY1" fmla="*/ -1 h 445797"/>
              <a:gd name="connsiteX2" fmla="*/ 403037 w 403037"/>
              <a:gd name="connsiteY2" fmla="*/ 443075 h 445797"/>
              <a:gd name="connsiteX0" fmla="*/ 0 w 337192"/>
              <a:gd name="connsiteY0" fmla="*/ 441578 h 441578"/>
              <a:gd name="connsiteX1" fmla="*/ 266172 w 337192"/>
              <a:gd name="connsiteY1" fmla="*/ 70500 h 441578"/>
              <a:gd name="connsiteX2" fmla="*/ 337192 w 337192"/>
              <a:gd name="connsiteY2" fmla="*/ 0 h 441578"/>
              <a:gd name="connsiteX0" fmla="*/ 0 w 337192"/>
              <a:gd name="connsiteY0" fmla="*/ 627954 h 627954"/>
              <a:gd name="connsiteX1" fmla="*/ 256823 w 337192"/>
              <a:gd name="connsiteY1" fmla="*/ -1 h 627954"/>
              <a:gd name="connsiteX2" fmla="*/ 337192 w 337192"/>
              <a:gd name="connsiteY2" fmla="*/ 186376 h 627954"/>
              <a:gd name="connsiteX0" fmla="*/ 0 w 337192"/>
              <a:gd name="connsiteY0" fmla="*/ 627954 h 627954"/>
              <a:gd name="connsiteX1" fmla="*/ 256823 w 337192"/>
              <a:gd name="connsiteY1" fmla="*/ -1 h 627954"/>
              <a:gd name="connsiteX2" fmla="*/ 337192 w 337192"/>
              <a:gd name="connsiteY2" fmla="*/ 186376 h 627954"/>
              <a:gd name="connsiteX0" fmla="*/ 0 w 337192"/>
              <a:gd name="connsiteY0" fmla="*/ 627954 h 627954"/>
              <a:gd name="connsiteX1" fmla="*/ 256823 w 337192"/>
              <a:gd name="connsiteY1" fmla="*/ -1 h 627954"/>
              <a:gd name="connsiteX2" fmla="*/ 337192 w 337192"/>
              <a:gd name="connsiteY2" fmla="*/ 186376 h 627954"/>
              <a:gd name="connsiteX0" fmla="*/ 0 w 317533"/>
              <a:gd name="connsiteY0" fmla="*/ 673519 h 673519"/>
              <a:gd name="connsiteX1" fmla="*/ 256823 w 317533"/>
              <a:gd name="connsiteY1" fmla="*/ 45564 h 673519"/>
              <a:gd name="connsiteX2" fmla="*/ 317533 w 317533"/>
              <a:gd name="connsiteY2" fmla="*/ 0 h 673519"/>
              <a:gd name="connsiteX0" fmla="*/ 0 w 317533"/>
              <a:gd name="connsiteY0" fmla="*/ 673519 h 673519"/>
              <a:gd name="connsiteX1" fmla="*/ 279723 w 317533"/>
              <a:gd name="connsiteY1" fmla="*/ 142195 h 673519"/>
              <a:gd name="connsiteX2" fmla="*/ 317533 w 317533"/>
              <a:gd name="connsiteY2" fmla="*/ 0 h 673519"/>
              <a:gd name="connsiteX0" fmla="*/ 0 w 308204"/>
              <a:gd name="connsiteY0" fmla="*/ 687523 h 687523"/>
              <a:gd name="connsiteX1" fmla="*/ 270394 w 308204"/>
              <a:gd name="connsiteY1" fmla="*/ 142195 h 687523"/>
              <a:gd name="connsiteX2" fmla="*/ 308204 w 308204"/>
              <a:gd name="connsiteY2" fmla="*/ 0 h 687523"/>
              <a:gd name="connsiteX0" fmla="*/ 0 w 308204"/>
              <a:gd name="connsiteY0" fmla="*/ 687523 h 687523"/>
              <a:gd name="connsiteX1" fmla="*/ 270394 w 308204"/>
              <a:gd name="connsiteY1" fmla="*/ 142195 h 687523"/>
              <a:gd name="connsiteX2" fmla="*/ 308204 w 308204"/>
              <a:gd name="connsiteY2" fmla="*/ 0 h 687523"/>
              <a:gd name="connsiteX0" fmla="*/ 0 w 308204"/>
              <a:gd name="connsiteY0" fmla="*/ 687523 h 687523"/>
              <a:gd name="connsiteX1" fmla="*/ 270394 w 308204"/>
              <a:gd name="connsiteY1" fmla="*/ 142195 h 687523"/>
              <a:gd name="connsiteX2" fmla="*/ 308204 w 308204"/>
              <a:gd name="connsiteY2" fmla="*/ 0 h 687523"/>
              <a:gd name="connsiteX0" fmla="*/ 0 w 291015"/>
              <a:gd name="connsiteY0" fmla="*/ 554863 h 554863"/>
              <a:gd name="connsiteX1" fmla="*/ 270394 w 291015"/>
              <a:gd name="connsiteY1" fmla="*/ 9535 h 554863"/>
              <a:gd name="connsiteX2" fmla="*/ 291015 w 291015"/>
              <a:gd name="connsiteY2" fmla="*/ -1 h 554863"/>
              <a:gd name="connsiteX0" fmla="*/ 0 w 291015"/>
              <a:gd name="connsiteY0" fmla="*/ 554865 h 554865"/>
              <a:gd name="connsiteX1" fmla="*/ 270394 w 291015"/>
              <a:gd name="connsiteY1" fmla="*/ 9537 h 554865"/>
              <a:gd name="connsiteX2" fmla="*/ 291015 w 291015"/>
              <a:gd name="connsiteY2" fmla="*/ 1 h 554865"/>
              <a:gd name="connsiteX0" fmla="*/ 0 w 291015"/>
              <a:gd name="connsiteY0" fmla="*/ 554863 h 554863"/>
              <a:gd name="connsiteX1" fmla="*/ 270394 w 291015"/>
              <a:gd name="connsiteY1" fmla="*/ 9535 h 554863"/>
              <a:gd name="connsiteX2" fmla="*/ 291015 w 291015"/>
              <a:gd name="connsiteY2" fmla="*/ -1 h 554863"/>
              <a:gd name="connsiteX0" fmla="*/ 0 w 291015"/>
              <a:gd name="connsiteY0" fmla="*/ 554864 h 554864"/>
              <a:gd name="connsiteX1" fmla="*/ 270394 w 291015"/>
              <a:gd name="connsiteY1" fmla="*/ 9536 h 554864"/>
              <a:gd name="connsiteX2" fmla="*/ 291015 w 291015"/>
              <a:gd name="connsiteY2" fmla="*/ 0 h 554864"/>
              <a:gd name="connsiteX0" fmla="*/ 0 w 291015"/>
              <a:gd name="connsiteY0" fmla="*/ 554864 h 554864"/>
              <a:gd name="connsiteX1" fmla="*/ 270394 w 291015"/>
              <a:gd name="connsiteY1" fmla="*/ 9536 h 554864"/>
              <a:gd name="connsiteX2" fmla="*/ 291015 w 291015"/>
              <a:gd name="connsiteY2" fmla="*/ 0 h 554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1015" h="554864">
                <a:moveTo>
                  <a:pt x="0" y="554864"/>
                </a:moveTo>
                <a:lnTo>
                  <a:pt x="270394" y="9536"/>
                </a:lnTo>
                <a:lnTo>
                  <a:pt x="291015" y="0"/>
                </a:lnTo>
              </a:path>
            </a:pathLst>
          </a:cu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59" name="Freeform 3"/>
          <p:cNvSpPr/>
          <p:nvPr/>
        </p:nvSpPr>
        <p:spPr>
          <a:xfrm rot="10158590" flipH="1">
            <a:off x="5544573" y="2437538"/>
            <a:ext cx="1054717" cy="983846"/>
          </a:xfrm>
          <a:custGeom>
            <a:avLst/>
            <a:gdLst>
              <a:gd name="connsiteX0" fmla="*/ 6350 w 1455267"/>
              <a:gd name="connsiteY0" fmla="*/ 6350 h 614019"/>
              <a:gd name="connsiteX1" fmla="*/ 739013 w 1455267"/>
              <a:gd name="connsiteY1" fmla="*/ 6350 h 614019"/>
              <a:gd name="connsiteX2" fmla="*/ 1448917 w 1455267"/>
              <a:gd name="connsiteY2" fmla="*/ 607669 h 614019"/>
              <a:gd name="connsiteX0" fmla="*/ 0 w 1442567"/>
              <a:gd name="connsiteY0" fmla="*/ 0 h 601319"/>
              <a:gd name="connsiteX1" fmla="*/ 977734 w 1442567"/>
              <a:gd name="connsiteY1" fmla="*/ 0 h 601319"/>
              <a:gd name="connsiteX2" fmla="*/ 1442567 w 1442567"/>
              <a:gd name="connsiteY2" fmla="*/ 601319 h 601319"/>
              <a:gd name="connsiteX0" fmla="*/ 0 w 1442567"/>
              <a:gd name="connsiteY0" fmla="*/ 0 h 601319"/>
              <a:gd name="connsiteX1" fmla="*/ 977734 w 1442567"/>
              <a:gd name="connsiteY1" fmla="*/ 0 h 601319"/>
              <a:gd name="connsiteX2" fmla="*/ 1442567 w 1442567"/>
              <a:gd name="connsiteY2" fmla="*/ 601319 h 601319"/>
              <a:gd name="connsiteX0" fmla="*/ 0 w 1442567"/>
              <a:gd name="connsiteY0" fmla="*/ 0 h 601319"/>
              <a:gd name="connsiteX1" fmla="*/ 977734 w 1442567"/>
              <a:gd name="connsiteY1" fmla="*/ 0 h 601319"/>
              <a:gd name="connsiteX2" fmla="*/ 1442567 w 1442567"/>
              <a:gd name="connsiteY2" fmla="*/ 601319 h 601319"/>
              <a:gd name="connsiteX0" fmla="*/ 0 w 1442567"/>
              <a:gd name="connsiteY0" fmla="*/ 1679158 h 2280477"/>
              <a:gd name="connsiteX1" fmla="*/ 1147400 w 1442567"/>
              <a:gd name="connsiteY1" fmla="*/ 0 h 2280477"/>
              <a:gd name="connsiteX2" fmla="*/ 1442567 w 1442567"/>
              <a:gd name="connsiteY2" fmla="*/ 2280477 h 2280477"/>
              <a:gd name="connsiteX0" fmla="*/ 0 w 1342025"/>
              <a:gd name="connsiteY0" fmla="*/ 1725501 h 1725501"/>
              <a:gd name="connsiteX1" fmla="*/ 1147400 w 1342025"/>
              <a:gd name="connsiteY1" fmla="*/ 46343 h 1725501"/>
              <a:gd name="connsiteX2" fmla="*/ 1342025 w 1342025"/>
              <a:gd name="connsiteY2" fmla="*/ 71235 h 1725501"/>
              <a:gd name="connsiteX0" fmla="*/ 0 w 1342025"/>
              <a:gd name="connsiteY0" fmla="*/ 1679158 h 1679158"/>
              <a:gd name="connsiteX1" fmla="*/ 1147400 w 1342025"/>
              <a:gd name="connsiteY1" fmla="*/ 0 h 1679158"/>
              <a:gd name="connsiteX2" fmla="*/ 1342025 w 1342025"/>
              <a:gd name="connsiteY2" fmla="*/ 24892 h 1679158"/>
              <a:gd name="connsiteX0" fmla="*/ 0 w 1342025"/>
              <a:gd name="connsiteY0" fmla="*/ 1679158 h 1679158"/>
              <a:gd name="connsiteX1" fmla="*/ 1147400 w 1342025"/>
              <a:gd name="connsiteY1" fmla="*/ 0 h 1679158"/>
              <a:gd name="connsiteX2" fmla="*/ 1342025 w 1342025"/>
              <a:gd name="connsiteY2" fmla="*/ 24892 h 1679158"/>
              <a:gd name="connsiteX0" fmla="*/ 0 w 1342025"/>
              <a:gd name="connsiteY0" fmla="*/ 1679158 h 1679158"/>
              <a:gd name="connsiteX1" fmla="*/ 1147400 w 1342025"/>
              <a:gd name="connsiteY1" fmla="*/ 0 h 1679158"/>
              <a:gd name="connsiteX2" fmla="*/ 1342025 w 1342025"/>
              <a:gd name="connsiteY2" fmla="*/ 24892 h 1679158"/>
              <a:gd name="connsiteX0" fmla="*/ 0 w 1342025"/>
              <a:gd name="connsiteY0" fmla="*/ 1685562 h 1685562"/>
              <a:gd name="connsiteX1" fmla="*/ 1147400 w 1342025"/>
              <a:gd name="connsiteY1" fmla="*/ 6404 h 1685562"/>
              <a:gd name="connsiteX2" fmla="*/ 1342025 w 1342025"/>
              <a:gd name="connsiteY2" fmla="*/ 3 h 1685562"/>
              <a:gd name="connsiteX0" fmla="*/ 0 w 1334179"/>
              <a:gd name="connsiteY0" fmla="*/ 1679158 h 1679158"/>
              <a:gd name="connsiteX1" fmla="*/ 1147400 w 1334179"/>
              <a:gd name="connsiteY1" fmla="*/ 0 h 1679158"/>
              <a:gd name="connsiteX2" fmla="*/ 1334179 w 1334179"/>
              <a:gd name="connsiteY2" fmla="*/ 9244 h 1679158"/>
              <a:gd name="connsiteX0" fmla="*/ 0 w 1322409"/>
              <a:gd name="connsiteY0" fmla="*/ 1679158 h 1679158"/>
              <a:gd name="connsiteX1" fmla="*/ 1147400 w 1322409"/>
              <a:gd name="connsiteY1" fmla="*/ 0 h 1679158"/>
              <a:gd name="connsiteX2" fmla="*/ 1322409 w 1322409"/>
              <a:gd name="connsiteY2" fmla="*/ 9244 h 1679158"/>
              <a:gd name="connsiteX0" fmla="*/ 0 w 1342025"/>
              <a:gd name="connsiteY0" fmla="*/ 1679158 h 1679158"/>
              <a:gd name="connsiteX1" fmla="*/ 1147400 w 1342025"/>
              <a:gd name="connsiteY1" fmla="*/ 0 h 1679158"/>
              <a:gd name="connsiteX2" fmla="*/ 1342025 w 1342025"/>
              <a:gd name="connsiteY2" fmla="*/ 1420 h 1679158"/>
              <a:gd name="connsiteX0" fmla="*/ 0 w 1342025"/>
              <a:gd name="connsiteY0" fmla="*/ 1677737 h 1944448"/>
              <a:gd name="connsiteX1" fmla="*/ 387737 w 1342025"/>
              <a:gd name="connsiteY1" fmla="*/ 1795317 h 1944448"/>
              <a:gd name="connsiteX2" fmla="*/ 1342025 w 1342025"/>
              <a:gd name="connsiteY2" fmla="*/ -1 h 1944448"/>
              <a:gd name="connsiteX0" fmla="*/ 0 w 1342025"/>
              <a:gd name="connsiteY0" fmla="*/ 1677737 h 1800744"/>
              <a:gd name="connsiteX1" fmla="*/ 387737 w 1342025"/>
              <a:gd name="connsiteY1" fmla="*/ 1795317 h 1800744"/>
              <a:gd name="connsiteX2" fmla="*/ 1342025 w 1342025"/>
              <a:gd name="connsiteY2" fmla="*/ -1 h 1800744"/>
              <a:gd name="connsiteX0" fmla="*/ 0 w 1342025"/>
              <a:gd name="connsiteY0" fmla="*/ 1677737 h 1826672"/>
              <a:gd name="connsiteX1" fmla="*/ 387737 w 1342025"/>
              <a:gd name="connsiteY1" fmla="*/ 1795317 h 1826672"/>
              <a:gd name="connsiteX2" fmla="*/ 1342025 w 1342025"/>
              <a:gd name="connsiteY2" fmla="*/ -1 h 1826672"/>
              <a:gd name="connsiteX0" fmla="*/ 0 w 1342025"/>
              <a:gd name="connsiteY0" fmla="*/ 1677737 h 1861682"/>
              <a:gd name="connsiteX1" fmla="*/ 357355 w 1342025"/>
              <a:gd name="connsiteY1" fmla="*/ 1837030 h 1861682"/>
              <a:gd name="connsiteX2" fmla="*/ 1342025 w 1342025"/>
              <a:gd name="connsiteY2" fmla="*/ -1 h 1861682"/>
              <a:gd name="connsiteX0" fmla="*/ 0 w 1342025"/>
              <a:gd name="connsiteY0" fmla="*/ 1677737 h 1837045"/>
              <a:gd name="connsiteX1" fmla="*/ 357355 w 1342025"/>
              <a:gd name="connsiteY1" fmla="*/ 1837030 h 1837045"/>
              <a:gd name="connsiteX2" fmla="*/ 1342025 w 1342025"/>
              <a:gd name="connsiteY2" fmla="*/ -1 h 1837045"/>
              <a:gd name="connsiteX0" fmla="*/ 0 w 1332686"/>
              <a:gd name="connsiteY0" fmla="*/ 1722892 h 1837045"/>
              <a:gd name="connsiteX1" fmla="*/ 348016 w 1332686"/>
              <a:gd name="connsiteY1" fmla="*/ 1837030 h 1837045"/>
              <a:gd name="connsiteX2" fmla="*/ 1332686 w 1332686"/>
              <a:gd name="connsiteY2" fmla="*/ -1 h 1837045"/>
              <a:gd name="connsiteX0" fmla="*/ 0 w 467364"/>
              <a:gd name="connsiteY0" fmla="*/ 0 h 114537"/>
              <a:gd name="connsiteX1" fmla="*/ 348016 w 467364"/>
              <a:gd name="connsiteY1" fmla="*/ 114138 h 114537"/>
              <a:gd name="connsiteX2" fmla="*/ 467364 w 467364"/>
              <a:gd name="connsiteY2" fmla="*/ 44993 h 114537"/>
              <a:gd name="connsiteX0" fmla="*/ 0 w 467364"/>
              <a:gd name="connsiteY0" fmla="*/ 0 h 114537"/>
              <a:gd name="connsiteX1" fmla="*/ 348016 w 467364"/>
              <a:gd name="connsiteY1" fmla="*/ 114138 h 114537"/>
              <a:gd name="connsiteX2" fmla="*/ 467364 w 467364"/>
              <a:gd name="connsiteY2" fmla="*/ 44993 h 114537"/>
              <a:gd name="connsiteX0" fmla="*/ 0 w 467364"/>
              <a:gd name="connsiteY0" fmla="*/ 0 h 114537"/>
              <a:gd name="connsiteX1" fmla="*/ 348016 w 467364"/>
              <a:gd name="connsiteY1" fmla="*/ 114138 h 114537"/>
              <a:gd name="connsiteX2" fmla="*/ 467364 w 467364"/>
              <a:gd name="connsiteY2" fmla="*/ 44993 h 114537"/>
              <a:gd name="connsiteX0" fmla="*/ 0 w 425147"/>
              <a:gd name="connsiteY0" fmla="*/ 0 h 114604"/>
              <a:gd name="connsiteX1" fmla="*/ 348016 w 425147"/>
              <a:gd name="connsiteY1" fmla="*/ 114138 h 114604"/>
              <a:gd name="connsiteX2" fmla="*/ 425147 w 425147"/>
              <a:gd name="connsiteY2" fmla="*/ 56974 h 114604"/>
              <a:gd name="connsiteX0" fmla="*/ 0 w 425147"/>
              <a:gd name="connsiteY0" fmla="*/ 0 h 118973"/>
              <a:gd name="connsiteX1" fmla="*/ 348016 w 425147"/>
              <a:gd name="connsiteY1" fmla="*/ 114138 h 118973"/>
              <a:gd name="connsiteX2" fmla="*/ 425147 w 425147"/>
              <a:gd name="connsiteY2" fmla="*/ 56974 h 118973"/>
              <a:gd name="connsiteX0" fmla="*/ 0 w 425087"/>
              <a:gd name="connsiteY0" fmla="*/ 4262 h 118973"/>
              <a:gd name="connsiteX1" fmla="*/ 348016 w 425087"/>
              <a:gd name="connsiteY1" fmla="*/ 118400 h 118973"/>
              <a:gd name="connsiteX2" fmla="*/ 425087 w 425087"/>
              <a:gd name="connsiteY2" fmla="*/ 2 h 118973"/>
              <a:gd name="connsiteX0" fmla="*/ 0 w 416429"/>
              <a:gd name="connsiteY0" fmla="*/ 0 h 118191"/>
              <a:gd name="connsiteX1" fmla="*/ 348016 w 416429"/>
              <a:gd name="connsiteY1" fmla="*/ 114138 h 118191"/>
              <a:gd name="connsiteX2" fmla="*/ 416429 w 416429"/>
              <a:gd name="connsiteY2" fmla="*/ 53610 h 118191"/>
              <a:gd name="connsiteX0" fmla="*/ 0 w 417053"/>
              <a:gd name="connsiteY0" fmla="*/ 0 h 114849"/>
              <a:gd name="connsiteX1" fmla="*/ 348016 w 417053"/>
              <a:gd name="connsiteY1" fmla="*/ 114138 h 114849"/>
              <a:gd name="connsiteX2" fmla="*/ 417053 w 417053"/>
              <a:gd name="connsiteY2" fmla="*/ 6770 h 114849"/>
              <a:gd name="connsiteX0" fmla="*/ 0 w 417053"/>
              <a:gd name="connsiteY0" fmla="*/ 0 h 116882"/>
              <a:gd name="connsiteX1" fmla="*/ 348016 w 417053"/>
              <a:gd name="connsiteY1" fmla="*/ 114138 h 116882"/>
              <a:gd name="connsiteX2" fmla="*/ 417053 w 417053"/>
              <a:gd name="connsiteY2" fmla="*/ 6770 h 116882"/>
              <a:gd name="connsiteX0" fmla="*/ 0 w 421782"/>
              <a:gd name="connsiteY0" fmla="*/ 0 h 127559"/>
              <a:gd name="connsiteX1" fmla="*/ 348016 w 421782"/>
              <a:gd name="connsiteY1" fmla="*/ 114138 h 127559"/>
              <a:gd name="connsiteX2" fmla="*/ 421782 w 421782"/>
              <a:gd name="connsiteY2" fmla="*/ 46262 h 127559"/>
              <a:gd name="connsiteX0" fmla="*/ 0 w 421782"/>
              <a:gd name="connsiteY0" fmla="*/ 0 h 114993"/>
              <a:gd name="connsiteX1" fmla="*/ 348016 w 421782"/>
              <a:gd name="connsiteY1" fmla="*/ 114138 h 114993"/>
              <a:gd name="connsiteX2" fmla="*/ 421782 w 421782"/>
              <a:gd name="connsiteY2" fmla="*/ 46262 h 114993"/>
              <a:gd name="connsiteX0" fmla="*/ 0 w 403037"/>
              <a:gd name="connsiteY0" fmla="*/ 0 h 116400"/>
              <a:gd name="connsiteX1" fmla="*/ 348016 w 403037"/>
              <a:gd name="connsiteY1" fmla="*/ 114138 h 116400"/>
              <a:gd name="connsiteX2" fmla="*/ 403037 w 403037"/>
              <a:gd name="connsiteY2" fmla="*/ 71998 h 116400"/>
              <a:gd name="connsiteX0" fmla="*/ 0 w 403037"/>
              <a:gd name="connsiteY0" fmla="*/ 371159 h 445879"/>
              <a:gd name="connsiteX1" fmla="*/ 266172 w 403037"/>
              <a:gd name="connsiteY1" fmla="*/ 81 h 445879"/>
              <a:gd name="connsiteX2" fmla="*/ 403037 w 403037"/>
              <a:gd name="connsiteY2" fmla="*/ 443157 h 445879"/>
              <a:gd name="connsiteX0" fmla="*/ 0 w 403037"/>
              <a:gd name="connsiteY0" fmla="*/ 371296 h 446016"/>
              <a:gd name="connsiteX1" fmla="*/ 266172 w 403037"/>
              <a:gd name="connsiteY1" fmla="*/ 218 h 446016"/>
              <a:gd name="connsiteX2" fmla="*/ 403037 w 403037"/>
              <a:gd name="connsiteY2" fmla="*/ 443294 h 446016"/>
              <a:gd name="connsiteX0" fmla="*/ 0 w 403037"/>
              <a:gd name="connsiteY0" fmla="*/ 371077 h 445797"/>
              <a:gd name="connsiteX1" fmla="*/ 266172 w 403037"/>
              <a:gd name="connsiteY1" fmla="*/ -1 h 445797"/>
              <a:gd name="connsiteX2" fmla="*/ 403037 w 403037"/>
              <a:gd name="connsiteY2" fmla="*/ 443075 h 445797"/>
              <a:gd name="connsiteX0" fmla="*/ 0 w 337192"/>
              <a:gd name="connsiteY0" fmla="*/ 441578 h 441578"/>
              <a:gd name="connsiteX1" fmla="*/ 266172 w 337192"/>
              <a:gd name="connsiteY1" fmla="*/ 70500 h 441578"/>
              <a:gd name="connsiteX2" fmla="*/ 337192 w 337192"/>
              <a:gd name="connsiteY2" fmla="*/ 0 h 441578"/>
              <a:gd name="connsiteX0" fmla="*/ 0 w 337192"/>
              <a:gd name="connsiteY0" fmla="*/ 627954 h 627954"/>
              <a:gd name="connsiteX1" fmla="*/ 256823 w 337192"/>
              <a:gd name="connsiteY1" fmla="*/ -1 h 627954"/>
              <a:gd name="connsiteX2" fmla="*/ 337192 w 337192"/>
              <a:gd name="connsiteY2" fmla="*/ 186376 h 627954"/>
              <a:gd name="connsiteX0" fmla="*/ 0 w 337192"/>
              <a:gd name="connsiteY0" fmla="*/ 627954 h 627954"/>
              <a:gd name="connsiteX1" fmla="*/ 256823 w 337192"/>
              <a:gd name="connsiteY1" fmla="*/ -1 h 627954"/>
              <a:gd name="connsiteX2" fmla="*/ 337192 w 337192"/>
              <a:gd name="connsiteY2" fmla="*/ 186376 h 627954"/>
              <a:gd name="connsiteX0" fmla="*/ 0 w 337192"/>
              <a:gd name="connsiteY0" fmla="*/ 627954 h 627954"/>
              <a:gd name="connsiteX1" fmla="*/ 256823 w 337192"/>
              <a:gd name="connsiteY1" fmla="*/ -1 h 627954"/>
              <a:gd name="connsiteX2" fmla="*/ 337192 w 337192"/>
              <a:gd name="connsiteY2" fmla="*/ 186376 h 627954"/>
              <a:gd name="connsiteX0" fmla="*/ 0 w 317533"/>
              <a:gd name="connsiteY0" fmla="*/ 673519 h 673519"/>
              <a:gd name="connsiteX1" fmla="*/ 256823 w 317533"/>
              <a:gd name="connsiteY1" fmla="*/ 45564 h 673519"/>
              <a:gd name="connsiteX2" fmla="*/ 317533 w 317533"/>
              <a:gd name="connsiteY2" fmla="*/ 0 h 673519"/>
              <a:gd name="connsiteX0" fmla="*/ 0 w 317533"/>
              <a:gd name="connsiteY0" fmla="*/ 673519 h 673519"/>
              <a:gd name="connsiteX1" fmla="*/ 279723 w 317533"/>
              <a:gd name="connsiteY1" fmla="*/ 142195 h 673519"/>
              <a:gd name="connsiteX2" fmla="*/ 317533 w 317533"/>
              <a:gd name="connsiteY2" fmla="*/ 0 h 673519"/>
              <a:gd name="connsiteX0" fmla="*/ 0 w 308204"/>
              <a:gd name="connsiteY0" fmla="*/ 687523 h 687523"/>
              <a:gd name="connsiteX1" fmla="*/ 270394 w 308204"/>
              <a:gd name="connsiteY1" fmla="*/ 142195 h 687523"/>
              <a:gd name="connsiteX2" fmla="*/ 308204 w 308204"/>
              <a:gd name="connsiteY2" fmla="*/ 0 h 687523"/>
              <a:gd name="connsiteX0" fmla="*/ 0 w 308204"/>
              <a:gd name="connsiteY0" fmla="*/ 687523 h 687523"/>
              <a:gd name="connsiteX1" fmla="*/ 270394 w 308204"/>
              <a:gd name="connsiteY1" fmla="*/ 142195 h 687523"/>
              <a:gd name="connsiteX2" fmla="*/ 308204 w 308204"/>
              <a:gd name="connsiteY2" fmla="*/ 0 h 687523"/>
              <a:gd name="connsiteX0" fmla="*/ 0 w 308204"/>
              <a:gd name="connsiteY0" fmla="*/ 687523 h 687523"/>
              <a:gd name="connsiteX1" fmla="*/ 270394 w 308204"/>
              <a:gd name="connsiteY1" fmla="*/ 142195 h 687523"/>
              <a:gd name="connsiteX2" fmla="*/ 308204 w 308204"/>
              <a:gd name="connsiteY2" fmla="*/ 0 h 687523"/>
              <a:gd name="connsiteX0" fmla="*/ 0 w 291015"/>
              <a:gd name="connsiteY0" fmla="*/ 554863 h 554863"/>
              <a:gd name="connsiteX1" fmla="*/ 270394 w 291015"/>
              <a:gd name="connsiteY1" fmla="*/ 9535 h 554863"/>
              <a:gd name="connsiteX2" fmla="*/ 291015 w 291015"/>
              <a:gd name="connsiteY2" fmla="*/ -1 h 554863"/>
              <a:gd name="connsiteX0" fmla="*/ 0 w 291015"/>
              <a:gd name="connsiteY0" fmla="*/ 554865 h 554865"/>
              <a:gd name="connsiteX1" fmla="*/ 270394 w 291015"/>
              <a:gd name="connsiteY1" fmla="*/ 9537 h 554865"/>
              <a:gd name="connsiteX2" fmla="*/ 291015 w 291015"/>
              <a:gd name="connsiteY2" fmla="*/ 1 h 554865"/>
              <a:gd name="connsiteX0" fmla="*/ 0 w 291015"/>
              <a:gd name="connsiteY0" fmla="*/ 554864 h 554864"/>
              <a:gd name="connsiteX1" fmla="*/ 270394 w 291015"/>
              <a:gd name="connsiteY1" fmla="*/ 9536 h 554864"/>
              <a:gd name="connsiteX2" fmla="*/ 291015 w 291015"/>
              <a:gd name="connsiteY2" fmla="*/ 0 h 554864"/>
              <a:gd name="connsiteX0" fmla="*/ 0 w 291015"/>
              <a:gd name="connsiteY0" fmla="*/ 554864 h 554864"/>
              <a:gd name="connsiteX1" fmla="*/ 270394 w 291015"/>
              <a:gd name="connsiteY1" fmla="*/ 9536 h 554864"/>
              <a:gd name="connsiteX2" fmla="*/ 291015 w 291015"/>
              <a:gd name="connsiteY2" fmla="*/ 0 h 554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1015" h="554864">
                <a:moveTo>
                  <a:pt x="0" y="554864"/>
                </a:moveTo>
                <a:lnTo>
                  <a:pt x="270394" y="9536"/>
                </a:lnTo>
                <a:lnTo>
                  <a:pt x="291015" y="0"/>
                </a:lnTo>
              </a:path>
            </a:pathLst>
          </a:custGeom>
          <a:ln w="254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60" name="Freeform 3"/>
          <p:cNvSpPr/>
          <p:nvPr/>
        </p:nvSpPr>
        <p:spPr>
          <a:xfrm rot="10158590" flipH="1">
            <a:off x="5545470" y="2427977"/>
            <a:ext cx="1156055" cy="1002973"/>
          </a:xfrm>
          <a:custGeom>
            <a:avLst/>
            <a:gdLst>
              <a:gd name="connsiteX0" fmla="*/ 6350 w 1455267"/>
              <a:gd name="connsiteY0" fmla="*/ 6350 h 614019"/>
              <a:gd name="connsiteX1" fmla="*/ 739013 w 1455267"/>
              <a:gd name="connsiteY1" fmla="*/ 6350 h 614019"/>
              <a:gd name="connsiteX2" fmla="*/ 1448917 w 1455267"/>
              <a:gd name="connsiteY2" fmla="*/ 607669 h 614019"/>
              <a:gd name="connsiteX0" fmla="*/ 0 w 1442567"/>
              <a:gd name="connsiteY0" fmla="*/ 0 h 601319"/>
              <a:gd name="connsiteX1" fmla="*/ 977734 w 1442567"/>
              <a:gd name="connsiteY1" fmla="*/ 0 h 601319"/>
              <a:gd name="connsiteX2" fmla="*/ 1442567 w 1442567"/>
              <a:gd name="connsiteY2" fmla="*/ 601319 h 601319"/>
              <a:gd name="connsiteX0" fmla="*/ 0 w 1442567"/>
              <a:gd name="connsiteY0" fmla="*/ 0 h 601319"/>
              <a:gd name="connsiteX1" fmla="*/ 977734 w 1442567"/>
              <a:gd name="connsiteY1" fmla="*/ 0 h 601319"/>
              <a:gd name="connsiteX2" fmla="*/ 1442567 w 1442567"/>
              <a:gd name="connsiteY2" fmla="*/ 601319 h 601319"/>
              <a:gd name="connsiteX0" fmla="*/ 0 w 1442567"/>
              <a:gd name="connsiteY0" fmla="*/ 0 h 601319"/>
              <a:gd name="connsiteX1" fmla="*/ 977734 w 1442567"/>
              <a:gd name="connsiteY1" fmla="*/ 0 h 601319"/>
              <a:gd name="connsiteX2" fmla="*/ 1442567 w 1442567"/>
              <a:gd name="connsiteY2" fmla="*/ 601319 h 601319"/>
              <a:gd name="connsiteX0" fmla="*/ 0 w 1442567"/>
              <a:gd name="connsiteY0" fmla="*/ 1679158 h 2280477"/>
              <a:gd name="connsiteX1" fmla="*/ 1147400 w 1442567"/>
              <a:gd name="connsiteY1" fmla="*/ 0 h 2280477"/>
              <a:gd name="connsiteX2" fmla="*/ 1442567 w 1442567"/>
              <a:gd name="connsiteY2" fmla="*/ 2280477 h 2280477"/>
              <a:gd name="connsiteX0" fmla="*/ 0 w 1342025"/>
              <a:gd name="connsiteY0" fmla="*/ 1725501 h 1725501"/>
              <a:gd name="connsiteX1" fmla="*/ 1147400 w 1342025"/>
              <a:gd name="connsiteY1" fmla="*/ 46343 h 1725501"/>
              <a:gd name="connsiteX2" fmla="*/ 1342025 w 1342025"/>
              <a:gd name="connsiteY2" fmla="*/ 71235 h 1725501"/>
              <a:gd name="connsiteX0" fmla="*/ 0 w 1342025"/>
              <a:gd name="connsiteY0" fmla="*/ 1679158 h 1679158"/>
              <a:gd name="connsiteX1" fmla="*/ 1147400 w 1342025"/>
              <a:gd name="connsiteY1" fmla="*/ 0 h 1679158"/>
              <a:gd name="connsiteX2" fmla="*/ 1342025 w 1342025"/>
              <a:gd name="connsiteY2" fmla="*/ 24892 h 1679158"/>
              <a:gd name="connsiteX0" fmla="*/ 0 w 1342025"/>
              <a:gd name="connsiteY0" fmla="*/ 1679158 h 1679158"/>
              <a:gd name="connsiteX1" fmla="*/ 1147400 w 1342025"/>
              <a:gd name="connsiteY1" fmla="*/ 0 h 1679158"/>
              <a:gd name="connsiteX2" fmla="*/ 1342025 w 1342025"/>
              <a:gd name="connsiteY2" fmla="*/ 24892 h 1679158"/>
              <a:gd name="connsiteX0" fmla="*/ 0 w 1342025"/>
              <a:gd name="connsiteY0" fmla="*/ 1679158 h 1679158"/>
              <a:gd name="connsiteX1" fmla="*/ 1147400 w 1342025"/>
              <a:gd name="connsiteY1" fmla="*/ 0 h 1679158"/>
              <a:gd name="connsiteX2" fmla="*/ 1342025 w 1342025"/>
              <a:gd name="connsiteY2" fmla="*/ 24892 h 1679158"/>
              <a:gd name="connsiteX0" fmla="*/ 0 w 1342025"/>
              <a:gd name="connsiteY0" fmla="*/ 1685562 h 1685562"/>
              <a:gd name="connsiteX1" fmla="*/ 1147400 w 1342025"/>
              <a:gd name="connsiteY1" fmla="*/ 6404 h 1685562"/>
              <a:gd name="connsiteX2" fmla="*/ 1342025 w 1342025"/>
              <a:gd name="connsiteY2" fmla="*/ 3 h 1685562"/>
              <a:gd name="connsiteX0" fmla="*/ 0 w 1334179"/>
              <a:gd name="connsiteY0" fmla="*/ 1679158 h 1679158"/>
              <a:gd name="connsiteX1" fmla="*/ 1147400 w 1334179"/>
              <a:gd name="connsiteY1" fmla="*/ 0 h 1679158"/>
              <a:gd name="connsiteX2" fmla="*/ 1334179 w 1334179"/>
              <a:gd name="connsiteY2" fmla="*/ 9244 h 1679158"/>
              <a:gd name="connsiteX0" fmla="*/ 0 w 1322409"/>
              <a:gd name="connsiteY0" fmla="*/ 1679158 h 1679158"/>
              <a:gd name="connsiteX1" fmla="*/ 1147400 w 1322409"/>
              <a:gd name="connsiteY1" fmla="*/ 0 h 1679158"/>
              <a:gd name="connsiteX2" fmla="*/ 1322409 w 1322409"/>
              <a:gd name="connsiteY2" fmla="*/ 9244 h 1679158"/>
              <a:gd name="connsiteX0" fmla="*/ 0 w 1342025"/>
              <a:gd name="connsiteY0" fmla="*/ 1679158 h 1679158"/>
              <a:gd name="connsiteX1" fmla="*/ 1147400 w 1342025"/>
              <a:gd name="connsiteY1" fmla="*/ 0 h 1679158"/>
              <a:gd name="connsiteX2" fmla="*/ 1342025 w 1342025"/>
              <a:gd name="connsiteY2" fmla="*/ 1420 h 1679158"/>
              <a:gd name="connsiteX0" fmla="*/ 0 w 1342025"/>
              <a:gd name="connsiteY0" fmla="*/ 1677737 h 1944448"/>
              <a:gd name="connsiteX1" fmla="*/ 387737 w 1342025"/>
              <a:gd name="connsiteY1" fmla="*/ 1795317 h 1944448"/>
              <a:gd name="connsiteX2" fmla="*/ 1342025 w 1342025"/>
              <a:gd name="connsiteY2" fmla="*/ -1 h 1944448"/>
              <a:gd name="connsiteX0" fmla="*/ 0 w 1342025"/>
              <a:gd name="connsiteY0" fmla="*/ 1677737 h 1800744"/>
              <a:gd name="connsiteX1" fmla="*/ 387737 w 1342025"/>
              <a:gd name="connsiteY1" fmla="*/ 1795317 h 1800744"/>
              <a:gd name="connsiteX2" fmla="*/ 1342025 w 1342025"/>
              <a:gd name="connsiteY2" fmla="*/ -1 h 1800744"/>
              <a:gd name="connsiteX0" fmla="*/ 0 w 1342025"/>
              <a:gd name="connsiteY0" fmla="*/ 1677737 h 1826672"/>
              <a:gd name="connsiteX1" fmla="*/ 387737 w 1342025"/>
              <a:gd name="connsiteY1" fmla="*/ 1795317 h 1826672"/>
              <a:gd name="connsiteX2" fmla="*/ 1342025 w 1342025"/>
              <a:gd name="connsiteY2" fmla="*/ -1 h 1826672"/>
              <a:gd name="connsiteX0" fmla="*/ 0 w 1342025"/>
              <a:gd name="connsiteY0" fmla="*/ 1677737 h 1861682"/>
              <a:gd name="connsiteX1" fmla="*/ 357355 w 1342025"/>
              <a:gd name="connsiteY1" fmla="*/ 1837030 h 1861682"/>
              <a:gd name="connsiteX2" fmla="*/ 1342025 w 1342025"/>
              <a:gd name="connsiteY2" fmla="*/ -1 h 1861682"/>
              <a:gd name="connsiteX0" fmla="*/ 0 w 1342025"/>
              <a:gd name="connsiteY0" fmla="*/ 1677737 h 1837045"/>
              <a:gd name="connsiteX1" fmla="*/ 357355 w 1342025"/>
              <a:gd name="connsiteY1" fmla="*/ 1837030 h 1837045"/>
              <a:gd name="connsiteX2" fmla="*/ 1342025 w 1342025"/>
              <a:gd name="connsiteY2" fmla="*/ -1 h 1837045"/>
              <a:gd name="connsiteX0" fmla="*/ 0 w 1332686"/>
              <a:gd name="connsiteY0" fmla="*/ 1722892 h 1837045"/>
              <a:gd name="connsiteX1" fmla="*/ 348016 w 1332686"/>
              <a:gd name="connsiteY1" fmla="*/ 1837030 h 1837045"/>
              <a:gd name="connsiteX2" fmla="*/ 1332686 w 1332686"/>
              <a:gd name="connsiteY2" fmla="*/ -1 h 1837045"/>
              <a:gd name="connsiteX0" fmla="*/ 0 w 467364"/>
              <a:gd name="connsiteY0" fmla="*/ 0 h 114537"/>
              <a:gd name="connsiteX1" fmla="*/ 348016 w 467364"/>
              <a:gd name="connsiteY1" fmla="*/ 114138 h 114537"/>
              <a:gd name="connsiteX2" fmla="*/ 467364 w 467364"/>
              <a:gd name="connsiteY2" fmla="*/ 44993 h 114537"/>
              <a:gd name="connsiteX0" fmla="*/ 0 w 467364"/>
              <a:gd name="connsiteY0" fmla="*/ 0 h 114537"/>
              <a:gd name="connsiteX1" fmla="*/ 348016 w 467364"/>
              <a:gd name="connsiteY1" fmla="*/ 114138 h 114537"/>
              <a:gd name="connsiteX2" fmla="*/ 467364 w 467364"/>
              <a:gd name="connsiteY2" fmla="*/ 44993 h 114537"/>
              <a:gd name="connsiteX0" fmla="*/ 0 w 467364"/>
              <a:gd name="connsiteY0" fmla="*/ 0 h 114537"/>
              <a:gd name="connsiteX1" fmla="*/ 348016 w 467364"/>
              <a:gd name="connsiteY1" fmla="*/ 114138 h 114537"/>
              <a:gd name="connsiteX2" fmla="*/ 467364 w 467364"/>
              <a:gd name="connsiteY2" fmla="*/ 44993 h 114537"/>
              <a:gd name="connsiteX0" fmla="*/ 0 w 425147"/>
              <a:gd name="connsiteY0" fmla="*/ 0 h 114604"/>
              <a:gd name="connsiteX1" fmla="*/ 348016 w 425147"/>
              <a:gd name="connsiteY1" fmla="*/ 114138 h 114604"/>
              <a:gd name="connsiteX2" fmla="*/ 425147 w 425147"/>
              <a:gd name="connsiteY2" fmla="*/ 56974 h 114604"/>
              <a:gd name="connsiteX0" fmla="*/ 0 w 425147"/>
              <a:gd name="connsiteY0" fmla="*/ 0 h 118973"/>
              <a:gd name="connsiteX1" fmla="*/ 348016 w 425147"/>
              <a:gd name="connsiteY1" fmla="*/ 114138 h 118973"/>
              <a:gd name="connsiteX2" fmla="*/ 425147 w 425147"/>
              <a:gd name="connsiteY2" fmla="*/ 56974 h 118973"/>
              <a:gd name="connsiteX0" fmla="*/ 0 w 425087"/>
              <a:gd name="connsiteY0" fmla="*/ 4262 h 118973"/>
              <a:gd name="connsiteX1" fmla="*/ 348016 w 425087"/>
              <a:gd name="connsiteY1" fmla="*/ 118400 h 118973"/>
              <a:gd name="connsiteX2" fmla="*/ 425087 w 425087"/>
              <a:gd name="connsiteY2" fmla="*/ 2 h 118973"/>
              <a:gd name="connsiteX0" fmla="*/ 0 w 416429"/>
              <a:gd name="connsiteY0" fmla="*/ 0 h 118191"/>
              <a:gd name="connsiteX1" fmla="*/ 348016 w 416429"/>
              <a:gd name="connsiteY1" fmla="*/ 114138 h 118191"/>
              <a:gd name="connsiteX2" fmla="*/ 416429 w 416429"/>
              <a:gd name="connsiteY2" fmla="*/ 53610 h 118191"/>
              <a:gd name="connsiteX0" fmla="*/ 0 w 417053"/>
              <a:gd name="connsiteY0" fmla="*/ 0 h 114849"/>
              <a:gd name="connsiteX1" fmla="*/ 348016 w 417053"/>
              <a:gd name="connsiteY1" fmla="*/ 114138 h 114849"/>
              <a:gd name="connsiteX2" fmla="*/ 417053 w 417053"/>
              <a:gd name="connsiteY2" fmla="*/ 6770 h 114849"/>
              <a:gd name="connsiteX0" fmla="*/ 0 w 417053"/>
              <a:gd name="connsiteY0" fmla="*/ 0 h 116882"/>
              <a:gd name="connsiteX1" fmla="*/ 348016 w 417053"/>
              <a:gd name="connsiteY1" fmla="*/ 114138 h 116882"/>
              <a:gd name="connsiteX2" fmla="*/ 417053 w 417053"/>
              <a:gd name="connsiteY2" fmla="*/ 6770 h 116882"/>
              <a:gd name="connsiteX0" fmla="*/ 0 w 421782"/>
              <a:gd name="connsiteY0" fmla="*/ 0 h 127559"/>
              <a:gd name="connsiteX1" fmla="*/ 348016 w 421782"/>
              <a:gd name="connsiteY1" fmla="*/ 114138 h 127559"/>
              <a:gd name="connsiteX2" fmla="*/ 421782 w 421782"/>
              <a:gd name="connsiteY2" fmla="*/ 46262 h 127559"/>
              <a:gd name="connsiteX0" fmla="*/ 0 w 421782"/>
              <a:gd name="connsiteY0" fmla="*/ 0 h 114993"/>
              <a:gd name="connsiteX1" fmla="*/ 348016 w 421782"/>
              <a:gd name="connsiteY1" fmla="*/ 114138 h 114993"/>
              <a:gd name="connsiteX2" fmla="*/ 421782 w 421782"/>
              <a:gd name="connsiteY2" fmla="*/ 46262 h 114993"/>
              <a:gd name="connsiteX0" fmla="*/ 0 w 403037"/>
              <a:gd name="connsiteY0" fmla="*/ 0 h 116400"/>
              <a:gd name="connsiteX1" fmla="*/ 348016 w 403037"/>
              <a:gd name="connsiteY1" fmla="*/ 114138 h 116400"/>
              <a:gd name="connsiteX2" fmla="*/ 403037 w 403037"/>
              <a:gd name="connsiteY2" fmla="*/ 71998 h 116400"/>
              <a:gd name="connsiteX0" fmla="*/ 0 w 403037"/>
              <a:gd name="connsiteY0" fmla="*/ 371159 h 445879"/>
              <a:gd name="connsiteX1" fmla="*/ 266172 w 403037"/>
              <a:gd name="connsiteY1" fmla="*/ 81 h 445879"/>
              <a:gd name="connsiteX2" fmla="*/ 403037 w 403037"/>
              <a:gd name="connsiteY2" fmla="*/ 443157 h 445879"/>
              <a:gd name="connsiteX0" fmla="*/ 0 w 403037"/>
              <a:gd name="connsiteY0" fmla="*/ 371296 h 446016"/>
              <a:gd name="connsiteX1" fmla="*/ 266172 w 403037"/>
              <a:gd name="connsiteY1" fmla="*/ 218 h 446016"/>
              <a:gd name="connsiteX2" fmla="*/ 403037 w 403037"/>
              <a:gd name="connsiteY2" fmla="*/ 443294 h 446016"/>
              <a:gd name="connsiteX0" fmla="*/ 0 w 403037"/>
              <a:gd name="connsiteY0" fmla="*/ 371077 h 445797"/>
              <a:gd name="connsiteX1" fmla="*/ 266172 w 403037"/>
              <a:gd name="connsiteY1" fmla="*/ -1 h 445797"/>
              <a:gd name="connsiteX2" fmla="*/ 403037 w 403037"/>
              <a:gd name="connsiteY2" fmla="*/ 443075 h 445797"/>
              <a:gd name="connsiteX0" fmla="*/ 0 w 337192"/>
              <a:gd name="connsiteY0" fmla="*/ 441578 h 441578"/>
              <a:gd name="connsiteX1" fmla="*/ 266172 w 337192"/>
              <a:gd name="connsiteY1" fmla="*/ 70500 h 441578"/>
              <a:gd name="connsiteX2" fmla="*/ 337192 w 337192"/>
              <a:gd name="connsiteY2" fmla="*/ 0 h 441578"/>
              <a:gd name="connsiteX0" fmla="*/ 0 w 337192"/>
              <a:gd name="connsiteY0" fmla="*/ 627954 h 627954"/>
              <a:gd name="connsiteX1" fmla="*/ 256823 w 337192"/>
              <a:gd name="connsiteY1" fmla="*/ -1 h 627954"/>
              <a:gd name="connsiteX2" fmla="*/ 337192 w 337192"/>
              <a:gd name="connsiteY2" fmla="*/ 186376 h 627954"/>
              <a:gd name="connsiteX0" fmla="*/ 0 w 337192"/>
              <a:gd name="connsiteY0" fmla="*/ 627954 h 627954"/>
              <a:gd name="connsiteX1" fmla="*/ 256823 w 337192"/>
              <a:gd name="connsiteY1" fmla="*/ -1 h 627954"/>
              <a:gd name="connsiteX2" fmla="*/ 337192 w 337192"/>
              <a:gd name="connsiteY2" fmla="*/ 186376 h 627954"/>
              <a:gd name="connsiteX0" fmla="*/ 0 w 337192"/>
              <a:gd name="connsiteY0" fmla="*/ 627954 h 627954"/>
              <a:gd name="connsiteX1" fmla="*/ 256823 w 337192"/>
              <a:gd name="connsiteY1" fmla="*/ -1 h 627954"/>
              <a:gd name="connsiteX2" fmla="*/ 337192 w 337192"/>
              <a:gd name="connsiteY2" fmla="*/ 186376 h 627954"/>
              <a:gd name="connsiteX0" fmla="*/ 0 w 317533"/>
              <a:gd name="connsiteY0" fmla="*/ 673519 h 673519"/>
              <a:gd name="connsiteX1" fmla="*/ 256823 w 317533"/>
              <a:gd name="connsiteY1" fmla="*/ 45564 h 673519"/>
              <a:gd name="connsiteX2" fmla="*/ 317533 w 317533"/>
              <a:gd name="connsiteY2" fmla="*/ 0 h 673519"/>
              <a:gd name="connsiteX0" fmla="*/ 0 w 317533"/>
              <a:gd name="connsiteY0" fmla="*/ 673519 h 673519"/>
              <a:gd name="connsiteX1" fmla="*/ 279723 w 317533"/>
              <a:gd name="connsiteY1" fmla="*/ 142195 h 673519"/>
              <a:gd name="connsiteX2" fmla="*/ 317533 w 317533"/>
              <a:gd name="connsiteY2" fmla="*/ 0 h 673519"/>
              <a:gd name="connsiteX0" fmla="*/ 0 w 308204"/>
              <a:gd name="connsiteY0" fmla="*/ 687523 h 687523"/>
              <a:gd name="connsiteX1" fmla="*/ 270394 w 308204"/>
              <a:gd name="connsiteY1" fmla="*/ 142195 h 687523"/>
              <a:gd name="connsiteX2" fmla="*/ 308204 w 308204"/>
              <a:gd name="connsiteY2" fmla="*/ 0 h 687523"/>
              <a:gd name="connsiteX0" fmla="*/ 0 w 308204"/>
              <a:gd name="connsiteY0" fmla="*/ 687523 h 687523"/>
              <a:gd name="connsiteX1" fmla="*/ 270394 w 308204"/>
              <a:gd name="connsiteY1" fmla="*/ 142195 h 687523"/>
              <a:gd name="connsiteX2" fmla="*/ 308204 w 308204"/>
              <a:gd name="connsiteY2" fmla="*/ 0 h 687523"/>
              <a:gd name="connsiteX0" fmla="*/ 0 w 308204"/>
              <a:gd name="connsiteY0" fmla="*/ 687523 h 687523"/>
              <a:gd name="connsiteX1" fmla="*/ 270394 w 308204"/>
              <a:gd name="connsiteY1" fmla="*/ 142195 h 687523"/>
              <a:gd name="connsiteX2" fmla="*/ 308204 w 308204"/>
              <a:gd name="connsiteY2" fmla="*/ 0 h 687523"/>
              <a:gd name="connsiteX0" fmla="*/ 0 w 291015"/>
              <a:gd name="connsiteY0" fmla="*/ 554863 h 554863"/>
              <a:gd name="connsiteX1" fmla="*/ 270394 w 291015"/>
              <a:gd name="connsiteY1" fmla="*/ 9535 h 554863"/>
              <a:gd name="connsiteX2" fmla="*/ 291015 w 291015"/>
              <a:gd name="connsiteY2" fmla="*/ -1 h 554863"/>
              <a:gd name="connsiteX0" fmla="*/ 0 w 291015"/>
              <a:gd name="connsiteY0" fmla="*/ 554865 h 554865"/>
              <a:gd name="connsiteX1" fmla="*/ 270394 w 291015"/>
              <a:gd name="connsiteY1" fmla="*/ 9537 h 554865"/>
              <a:gd name="connsiteX2" fmla="*/ 291015 w 291015"/>
              <a:gd name="connsiteY2" fmla="*/ 1 h 554865"/>
              <a:gd name="connsiteX0" fmla="*/ 0 w 318623"/>
              <a:gd name="connsiteY0" fmla="*/ 569462 h 569462"/>
              <a:gd name="connsiteX1" fmla="*/ 270394 w 318623"/>
              <a:gd name="connsiteY1" fmla="*/ 24134 h 569462"/>
              <a:gd name="connsiteX2" fmla="*/ 318623 w 318623"/>
              <a:gd name="connsiteY2" fmla="*/ 0 h 569462"/>
              <a:gd name="connsiteX0" fmla="*/ 0 w 465402"/>
              <a:gd name="connsiteY0" fmla="*/ 1028565 h 1028565"/>
              <a:gd name="connsiteX1" fmla="*/ 270394 w 465402"/>
              <a:gd name="connsiteY1" fmla="*/ 483237 h 1028565"/>
              <a:gd name="connsiteX2" fmla="*/ 465402 w 465402"/>
              <a:gd name="connsiteY2" fmla="*/ 0 h 1028565"/>
              <a:gd name="connsiteX0" fmla="*/ 0 w 465402"/>
              <a:gd name="connsiteY0" fmla="*/ 1028565 h 1028565"/>
              <a:gd name="connsiteX1" fmla="*/ 270394 w 465402"/>
              <a:gd name="connsiteY1" fmla="*/ 483237 h 1028565"/>
              <a:gd name="connsiteX2" fmla="*/ 465402 w 465402"/>
              <a:gd name="connsiteY2" fmla="*/ 0 h 1028565"/>
              <a:gd name="connsiteX0" fmla="*/ 0 w 319784"/>
              <a:gd name="connsiteY0" fmla="*/ 577799 h 577799"/>
              <a:gd name="connsiteX1" fmla="*/ 270394 w 319784"/>
              <a:gd name="connsiteY1" fmla="*/ 32471 h 577799"/>
              <a:gd name="connsiteX2" fmla="*/ 319784 w 319784"/>
              <a:gd name="connsiteY2" fmla="*/ 0 h 577799"/>
              <a:gd name="connsiteX0" fmla="*/ 0 w 318976"/>
              <a:gd name="connsiteY0" fmla="*/ 565650 h 565650"/>
              <a:gd name="connsiteX1" fmla="*/ 270394 w 318976"/>
              <a:gd name="connsiteY1" fmla="*/ 20322 h 565650"/>
              <a:gd name="connsiteX2" fmla="*/ 318976 w 318976"/>
              <a:gd name="connsiteY2" fmla="*/ 0 h 565650"/>
              <a:gd name="connsiteX0" fmla="*/ 0 w 318976"/>
              <a:gd name="connsiteY0" fmla="*/ 565650 h 565650"/>
              <a:gd name="connsiteX1" fmla="*/ 270394 w 318976"/>
              <a:gd name="connsiteY1" fmla="*/ 20322 h 565650"/>
              <a:gd name="connsiteX2" fmla="*/ 318976 w 318976"/>
              <a:gd name="connsiteY2" fmla="*/ 0 h 565650"/>
              <a:gd name="connsiteX0" fmla="*/ 0 w 318976"/>
              <a:gd name="connsiteY0" fmla="*/ 565650 h 565650"/>
              <a:gd name="connsiteX1" fmla="*/ 270394 w 318976"/>
              <a:gd name="connsiteY1" fmla="*/ 20322 h 565650"/>
              <a:gd name="connsiteX2" fmla="*/ 318976 w 318976"/>
              <a:gd name="connsiteY2" fmla="*/ 0 h 56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8976" h="565650">
                <a:moveTo>
                  <a:pt x="0" y="565650"/>
                </a:moveTo>
                <a:lnTo>
                  <a:pt x="270394" y="20322"/>
                </a:lnTo>
                <a:lnTo>
                  <a:pt x="318976" y="0"/>
                </a:lnTo>
              </a:path>
            </a:pathLst>
          </a:cu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586025" y="636360"/>
            <a:ext cx="981061" cy="23577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eaLnBrk="0" hangingPunct="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Oral cavity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599477" y="1028947"/>
            <a:ext cx="1007116" cy="11365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eaLnBrk="0" hangingPunct="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Esophagus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586024" y="1593987"/>
            <a:ext cx="832221" cy="10126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eaLnBrk="0" hangingPunct="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Stomach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824930" y="1986574"/>
            <a:ext cx="859130" cy="22516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eaLnBrk="0" hangingPunct="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Small</a:t>
            </a:r>
          </a:p>
          <a:p>
            <a:pPr eaLnBrk="0" hangingPunct="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intestine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824931" y="2630562"/>
            <a:ext cx="767220" cy="41407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eaLnBrk="0" hangingPunct="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Large</a:t>
            </a:r>
          </a:p>
          <a:p>
            <a:pPr eaLnBrk="0" hangingPunct="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intestine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830030" y="3210149"/>
            <a:ext cx="697684" cy="24391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eaLnBrk="0" hangingPunct="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Rectum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624427" y="5453873"/>
            <a:ext cx="2232447" cy="281319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eaLnBrk="0" hangingPunct="0">
              <a:defRPr/>
            </a:pPr>
            <a:r>
              <a:rPr lang="en-US" sz="1550" kern="0" dirty="0">
                <a:solidFill>
                  <a:srgbClr val="FFFFFF"/>
                </a:solidFill>
                <a:latin typeface="Arial Black"/>
                <a:ea typeface="ＭＳ Ｐゴシック" charset="0"/>
                <a:cs typeface="Arial Black"/>
              </a:rPr>
              <a:t>(</a:t>
            </a:r>
            <a:r>
              <a:rPr lang="en-US" sz="1550" kern="0" dirty="0" err="1">
                <a:solidFill>
                  <a:srgbClr val="FFFFFF"/>
                </a:solidFill>
                <a:latin typeface="Arial Black"/>
                <a:ea typeface="ＭＳ Ｐゴシック" charset="0"/>
                <a:cs typeface="Arial Black"/>
              </a:rPr>
              <a:t>i</a:t>
            </a:r>
            <a:r>
              <a:rPr lang="en-US" sz="1550" kern="0" dirty="0">
                <a:solidFill>
                  <a:srgbClr val="FFFFFF"/>
                </a:solidFill>
                <a:latin typeface="Arial Black"/>
                <a:ea typeface="ＭＳ Ｐゴシック" charset="0"/>
                <a:cs typeface="Arial Black"/>
              </a:rPr>
              <a:t>) Digestive System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492434" y="5828616"/>
            <a:ext cx="3225050" cy="8173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680" kern="0">
                <a:latin typeface="Arial"/>
                <a:cs typeface="Arial"/>
              </a:defRPr>
            </a:lvl1pPr>
          </a:lstStyle>
          <a:p>
            <a:pPr eaLnBrk="0" hangingPunct="0"/>
            <a:r>
              <a:rPr lang="en-US" sz="1400" b="1" dirty="0">
                <a:solidFill>
                  <a:srgbClr val="000000"/>
                </a:solidFill>
                <a:ea typeface="ＭＳ Ｐゴシック" charset="0"/>
              </a:rPr>
              <a:t>Breaks food down into absorbable</a:t>
            </a:r>
          </a:p>
          <a:p>
            <a:pPr eaLnBrk="0" hangingPunct="0"/>
            <a:r>
              <a:rPr lang="en-US" sz="1400" b="1" dirty="0">
                <a:solidFill>
                  <a:srgbClr val="000000"/>
                </a:solidFill>
                <a:ea typeface="ＭＳ Ｐゴシック" charset="0"/>
              </a:rPr>
              <a:t>nutrients that enter the blood for</a:t>
            </a:r>
          </a:p>
          <a:p>
            <a:pPr eaLnBrk="0" hangingPunct="0"/>
            <a:r>
              <a:rPr lang="en-US" sz="1400" b="1" dirty="0">
                <a:solidFill>
                  <a:srgbClr val="000000"/>
                </a:solidFill>
                <a:ea typeface="ＭＳ Ｐゴシック" charset="0"/>
              </a:rPr>
              <a:t>distribution to body cells; indigestible</a:t>
            </a:r>
          </a:p>
          <a:p>
            <a:pPr eaLnBrk="0" hangingPunct="0"/>
            <a:r>
              <a:rPr lang="en-US" sz="1400" b="1" dirty="0">
                <a:solidFill>
                  <a:srgbClr val="000000"/>
                </a:solidFill>
                <a:ea typeface="ＭＳ Ｐゴシック" charset="0"/>
              </a:rPr>
              <a:t>foodstuffs are eliminated as feces.</a:t>
            </a:r>
          </a:p>
        </p:txBody>
      </p:sp>
      <p:sp>
        <p:nvSpPr>
          <p:cNvPr id="27" name="Footer Placeholder 3"/>
          <p:cNvSpPr txBox="1">
            <a:spLocks/>
          </p:cNvSpPr>
          <p:nvPr/>
        </p:nvSpPr>
        <p:spPr>
          <a:xfrm>
            <a:off x="1588008" y="6590284"/>
            <a:ext cx="30861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© 2018 Pearson Education, Inc.</a:t>
            </a:r>
          </a:p>
        </p:txBody>
      </p:sp>
    </p:spTree>
    <p:extLst>
      <p:ext uri="{BB962C8B-B14F-4D97-AF65-F5344CB8AC3E}">
        <p14:creationId xmlns:p14="http://schemas.microsoft.com/office/powerpoint/2010/main" val="215910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Anatomy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Microscopic anatomy</a:t>
            </a:r>
          </a:p>
          <a:p>
            <a:pPr lvl="1"/>
            <a:r>
              <a:rPr lang="en-US" smtClean="0"/>
              <a:t>Structures are too small to be seen with the naked eye</a:t>
            </a:r>
          </a:p>
          <a:p>
            <a:pPr lvl="1"/>
            <a:r>
              <a:rPr lang="en-US" smtClean="0"/>
              <a:t>Cells and tissues can be viewed only with a microscope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43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Anatomy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Let’s look at an example of microscopic anatomy using a digestive system organ, the stomach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78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5"/>
          <a:stretch>
            <a:fillRect/>
          </a:stretch>
        </p:blipFill>
        <p:spPr>
          <a:xfrm>
            <a:off x="2273808" y="213360"/>
            <a:ext cx="7644384" cy="643128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</a:t>
            </a:r>
            <a:r>
              <a:rPr lang="en-US" dirty="0" smtClean="0"/>
              <a:t>14.4c </a:t>
            </a:r>
            <a:r>
              <a:rPr lang="en-US" dirty="0"/>
              <a:t>Anatomy of the stomach.</a:t>
            </a: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6151698" y="210049"/>
            <a:ext cx="1269578" cy="25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Gastric pits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3240223" y="2373813"/>
            <a:ext cx="1038746" cy="51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Pyloric</a:t>
            </a:r>
          </a:p>
          <a:p>
            <a: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sphincter</a:t>
            </a:r>
            <a:endParaRPr lang="en-US" altLang="en-US" b="1" dirty="0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03871" y="1673603"/>
            <a:ext cx="256480" cy="1141338"/>
          </a:xfrm>
          <a:prstGeom prst="rect">
            <a:avLst/>
          </a:prstGeom>
          <a:noFill/>
        </p:spPr>
        <p:txBody>
          <a:bodyPr vert="vert270" wrap="none" lIns="0" tIns="0" rIns="0" bIns="0">
            <a:spAutoFit/>
          </a:bodyPr>
          <a:lstStyle/>
          <a:p>
            <a:pPr eaLnBrk="0" hangingPunct="0">
              <a:lnSpc>
                <a:spcPts val="2000"/>
              </a:lnSpc>
              <a:defRPr/>
            </a:pPr>
            <a:r>
              <a:rPr lang="en-US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Gastric pit</a:t>
            </a:r>
            <a:endParaRPr lang="en-US" b="1" dirty="0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8493260" y="1432426"/>
            <a:ext cx="1154162" cy="51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Surface</a:t>
            </a:r>
          </a:p>
          <a:p>
            <a: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epithelium</a:t>
            </a:r>
            <a:endParaRPr lang="en-US" altLang="en-US" b="1" dirty="0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8493260" y="3011988"/>
            <a:ext cx="1102866" cy="51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Mucous</a:t>
            </a:r>
          </a:p>
          <a:p>
            <a: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neck cells</a:t>
            </a:r>
            <a:endParaRPr lang="en-US" altLang="en-US" b="1" dirty="0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03871" y="3757624"/>
            <a:ext cx="256480" cy="1474763"/>
          </a:xfrm>
          <a:prstGeom prst="rect">
            <a:avLst/>
          </a:prstGeom>
          <a:noFill/>
        </p:spPr>
        <p:txBody>
          <a:bodyPr vert="vert270" wrap="none" lIns="0" tIns="0" rIns="0" bIns="0">
            <a:spAutoFit/>
          </a:bodyPr>
          <a:lstStyle/>
          <a:p>
            <a:pPr eaLnBrk="0" hangingPunct="0">
              <a:lnSpc>
                <a:spcPts val="2000"/>
              </a:lnSpc>
              <a:defRPr/>
            </a:pPr>
            <a:r>
              <a:rPr lang="en-US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Gastric gland</a:t>
            </a:r>
            <a:endParaRPr lang="en-US" b="1" dirty="0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8493261" y="3840662"/>
            <a:ext cx="1410643" cy="25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Parietal cells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8493261" y="4786813"/>
            <a:ext cx="795089" cy="51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Gastric</a:t>
            </a:r>
          </a:p>
          <a:p>
            <a: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glands</a:t>
            </a:r>
            <a:endParaRPr lang="en-US" altLang="en-US" b="1" dirty="0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8493260" y="5521825"/>
            <a:ext cx="1154162" cy="25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Chief cells</a:t>
            </a:r>
          </a:p>
        </p:txBody>
      </p:sp>
      <p:sp>
        <p:nvSpPr>
          <p:cNvPr id="15" name="TextBox 15"/>
          <p:cNvSpPr txBox="1">
            <a:spLocks noChangeArrowheads="1"/>
          </p:cNvSpPr>
          <p:nvPr/>
        </p:nvSpPr>
        <p:spPr bwMode="auto">
          <a:xfrm>
            <a:off x="2297249" y="6371137"/>
            <a:ext cx="333425" cy="25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(c)</a:t>
            </a:r>
          </a:p>
        </p:txBody>
      </p:sp>
      <p:sp>
        <p:nvSpPr>
          <p:cNvPr id="16" name="Freeform 15"/>
          <p:cNvSpPr/>
          <p:nvPr/>
        </p:nvSpPr>
        <p:spPr>
          <a:xfrm>
            <a:off x="6890013" y="3131528"/>
            <a:ext cx="1572933" cy="215633"/>
          </a:xfrm>
          <a:custGeom>
            <a:avLst/>
            <a:gdLst>
              <a:gd name="connsiteX0" fmla="*/ 20910 w 1572933"/>
              <a:gd name="connsiteY0" fmla="*/ 194722 h 215633"/>
              <a:gd name="connsiteX1" fmla="*/ 1257839 w 1572933"/>
              <a:gd name="connsiteY1" fmla="*/ 20910 h 215633"/>
              <a:gd name="connsiteX2" fmla="*/ 1552022 w 1572933"/>
              <a:gd name="connsiteY2" fmla="*/ 20910 h 2156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1572933" h="215633">
                <a:moveTo>
                  <a:pt x="20910" y="194722"/>
                </a:moveTo>
                <a:lnTo>
                  <a:pt x="1257839" y="20910"/>
                </a:lnTo>
                <a:lnTo>
                  <a:pt x="1552022" y="20910"/>
                </a:lnTo>
              </a:path>
            </a:pathLst>
          </a:custGeom>
          <a:ln w="254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17" name="Freeform 3"/>
          <p:cNvSpPr/>
          <p:nvPr/>
        </p:nvSpPr>
        <p:spPr>
          <a:xfrm>
            <a:off x="7362376" y="1537247"/>
            <a:ext cx="1111072" cy="85013"/>
          </a:xfrm>
          <a:custGeom>
            <a:avLst/>
            <a:gdLst>
              <a:gd name="connsiteX0" fmla="*/ 21253 w 1111072"/>
              <a:gd name="connsiteY0" fmla="*/ 21253 h 85013"/>
              <a:gd name="connsiteX1" fmla="*/ 1089818 w 1111072"/>
              <a:gd name="connsiteY1" fmla="*/ 21253 h 8501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111072" h="85013">
                <a:moveTo>
                  <a:pt x="21253" y="21253"/>
                </a:moveTo>
                <a:lnTo>
                  <a:pt x="1089818" y="21253"/>
                </a:lnTo>
              </a:path>
            </a:pathLst>
          </a:custGeom>
          <a:ln w="254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18" name="Freeform 3"/>
          <p:cNvSpPr/>
          <p:nvPr/>
        </p:nvSpPr>
        <p:spPr>
          <a:xfrm>
            <a:off x="6978303" y="3131528"/>
            <a:ext cx="1190459" cy="515429"/>
          </a:xfrm>
          <a:custGeom>
            <a:avLst/>
            <a:gdLst>
              <a:gd name="connsiteX0" fmla="*/ 20910 w 1190459"/>
              <a:gd name="connsiteY0" fmla="*/ 494519 h 515429"/>
              <a:gd name="connsiteX1" fmla="*/ 1169549 w 1190459"/>
              <a:gd name="connsiteY1" fmla="*/ 20910 h 5154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190459" h="515429">
                <a:moveTo>
                  <a:pt x="20910" y="494519"/>
                </a:moveTo>
                <a:lnTo>
                  <a:pt x="1169549" y="20910"/>
                </a:lnTo>
              </a:path>
            </a:pathLst>
          </a:custGeom>
          <a:ln w="254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7115850" y="3946849"/>
            <a:ext cx="1347114" cy="83362"/>
          </a:xfrm>
          <a:custGeom>
            <a:avLst/>
            <a:gdLst>
              <a:gd name="connsiteX0" fmla="*/ 20840 w 1347114"/>
              <a:gd name="connsiteY0" fmla="*/ 20840 h 83362"/>
              <a:gd name="connsiteX1" fmla="*/ 1326273 w 1347114"/>
              <a:gd name="connsiteY1" fmla="*/ 20840 h 833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47114" h="83362">
                <a:moveTo>
                  <a:pt x="20840" y="20840"/>
                </a:moveTo>
                <a:lnTo>
                  <a:pt x="1326273" y="20840"/>
                </a:lnTo>
              </a:path>
            </a:pathLst>
          </a:custGeom>
          <a:ln w="254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20" name="Freeform 3"/>
          <p:cNvSpPr/>
          <p:nvPr/>
        </p:nvSpPr>
        <p:spPr>
          <a:xfrm>
            <a:off x="6842630" y="4466197"/>
            <a:ext cx="1619579" cy="482371"/>
          </a:xfrm>
          <a:custGeom>
            <a:avLst/>
            <a:gdLst>
              <a:gd name="connsiteX0" fmla="*/ 20085 w 1619579"/>
              <a:gd name="connsiteY0" fmla="*/ 20085 h 482371"/>
              <a:gd name="connsiteX1" fmla="*/ 1097730 w 1619579"/>
              <a:gd name="connsiteY1" fmla="*/ 462286 h 482371"/>
              <a:gd name="connsiteX2" fmla="*/ 1599495 w 1619579"/>
              <a:gd name="connsiteY2" fmla="*/ 462286 h 4823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1619579" h="482371">
                <a:moveTo>
                  <a:pt x="20085" y="20085"/>
                </a:moveTo>
                <a:lnTo>
                  <a:pt x="1097730" y="462286"/>
                </a:lnTo>
                <a:lnTo>
                  <a:pt x="1599495" y="462286"/>
                </a:lnTo>
              </a:path>
            </a:pathLst>
          </a:custGeom>
          <a:ln w="254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6215331" y="4340588"/>
            <a:ext cx="1726310" cy="607555"/>
          </a:xfrm>
          <a:custGeom>
            <a:avLst/>
            <a:gdLst>
              <a:gd name="connsiteX0" fmla="*/ 19659 w 1726310"/>
              <a:gd name="connsiteY0" fmla="*/ 19659 h 607555"/>
              <a:gd name="connsiteX1" fmla="*/ 1706651 w 1726310"/>
              <a:gd name="connsiteY1" fmla="*/ 587895 h 60755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726310" h="607555">
                <a:moveTo>
                  <a:pt x="19659" y="19659"/>
                </a:moveTo>
                <a:lnTo>
                  <a:pt x="1706651" y="587895"/>
                </a:lnTo>
              </a:path>
            </a:pathLst>
          </a:custGeom>
          <a:ln w="254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6900465" y="3141980"/>
            <a:ext cx="1552028" cy="194729"/>
          </a:xfrm>
          <a:custGeom>
            <a:avLst/>
            <a:gdLst>
              <a:gd name="connsiteX0" fmla="*/ 10458 w 1552028"/>
              <a:gd name="connsiteY0" fmla="*/ 184270 h 194729"/>
              <a:gd name="connsiteX1" fmla="*/ 1247387 w 1552028"/>
              <a:gd name="connsiteY1" fmla="*/ 10458 h 194729"/>
              <a:gd name="connsiteX2" fmla="*/ 1541570 w 1552028"/>
              <a:gd name="connsiteY2" fmla="*/ 10458 h 1947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1552028" h="194729">
                <a:moveTo>
                  <a:pt x="10458" y="184270"/>
                </a:moveTo>
                <a:lnTo>
                  <a:pt x="1247387" y="10458"/>
                </a:lnTo>
                <a:lnTo>
                  <a:pt x="1541570" y="10458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23" name="Freeform 3"/>
          <p:cNvSpPr/>
          <p:nvPr/>
        </p:nvSpPr>
        <p:spPr>
          <a:xfrm>
            <a:off x="7373001" y="1547870"/>
            <a:ext cx="1089825" cy="42519"/>
          </a:xfrm>
          <a:custGeom>
            <a:avLst/>
            <a:gdLst>
              <a:gd name="connsiteX0" fmla="*/ 10629 w 1089825"/>
              <a:gd name="connsiteY0" fmla="*/ 10629 h 42519"/>
              <a:gd name="connsiteX1" fmla="*/ 1079194 w 1089825"/>
              <a:gd name="connsiteY1" fmla="*/ 10629 h 4251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089825" h="42519">
                <a:moveTo>
                  <a:pt x="10629" y="10629"/>
                </a:moveTo>
                <a:lnTo>
                  <a:pt x="1079194" y="10629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24" name="Freeform 3"/>
          <p:cNvSpPr/>
          <p:nvPr/>
        </p:nvSpPr>
        <p:spPr>
          <a:xfrm>
            <a:off x="6988756" y="3141980"/>
            <a:ext cx="1169555" cy="494525"/>
          </a:xfrm>
          <a:custGeom>
            <a:avLst/>
            <a:gdLst>
              <a:gd name="connsiteX0" fmla="*/ 10458 w 1169555"/>
              <a:gd name="connsiteY0" fmla="*/ 484066 h 494525"/>
              <a:gd name="connsiteX1" fmla="*/ 1159097 w 1169555"/>
              <a:gd name="connsiteY1" fmla="*/ 10458 h 494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169555" h="494525">
                <a:moveTo>
                  <a:pt x="10458" y="484066"/>
                </a:moveTo>
                <a:lnTo>
                  <a:pt x="1159097" y="10458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25" name="Freeform 3"/>
          <p:cNvSpPr/>
          <p:nvPr/>
        </p:nvSpPr>
        <p:spPr>
          <a:xfrm>
            <a:off x="7126272" y="3957270"/>
            <a:ext cx="1326273" cy="41681"/>
          </a:xfrm>
          <a:custGeom>
            <a:avLst/>
            <a:gdLst>
              <a:gd name="connsiteX0" fmla="*/ 10420 w 1326273"/>
              <a:gd name="connsiteY0" fmla="*/ 10420 h 41681"/>
              <a:gd name="connsiteX1" fmla="*/ 1315853 w 1326273"/>
              <a:gd name="connsiteY1" fmla="*/ 10420 h 4168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26273" h="41681">
                <a:moveTo>
                  <a:pt x="10420" y="10420"/>
                </a:moveTo>
                <a:lnTo>
                  <a:pt x="1315853" y="10420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26" name="Freeform 3"/>
          <p:cNvSpPr/>
          <p:nvPr/>
        </p:nvSpPr>
        <p:spPr>
          <a:xfrm>
            <a:off x="6852669" y="4476235"/>
            <a:ext cx="1599501" cy="462292"/>
          </a:xfrm>
          <a:custGeom>
            <a:avLst/>
            <a:gdLst>
              <a:gd name="connsiteX0" fmla="*/ 10045 w 1599501"/>
              <a:gd name="connsiteY0" fmla="*/ 10045 h 462292"/>
              <a:gd name="connsiteX1" fmla="*/ 1087690 w 1599501"/>
              <a:gd name="connsiteY1" fmla="*/ 452246 h 462292"/>
              <a:gd name="connsiteX2" fmla="*/ 1589455 w 1599501"/>
              <a:gd name="connsiteY2" fmla="*/ 452246 h 4622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1599501" h="462292">
                <a:moveTo>
                  <a:pt x="10045" y="10045"/>
                </a:moveTo>
                <a:lnTo>
                  <a:pt x="1087690" y="452246"/>
                </a:lnTo>
                <a:lnTo>
                  <a:pt x="1589455" y="452246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27" name="Freeform 3"/>
          <p:cNvSpPr/>
          <p:nvPr/>
        </p:nvSpPr>
        <p:spPr>
          <a:xfrm>
            <a:off x="6225162" y="4350418"/>
            <a:ext cx="1706651" cy="587895"/>
          </a:xfrm>
          <a:custGeom>
            <a:avLst/>
            <a:gdLst>
              <a:gd name="connsiteX0" fmla="*/ 9829 w 1706651"/>
              <a:gd name="connsiteY0" fmla="*/ 9829 h 587895"/>
              <a:gd name="connsiteX1" fmla="*/ 1696821 w 1706651"/>
              <a:gd name="connsiteY1" fmla="*/ 578065 h 58789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706651" h="587895">
                <a:moveTo>
                  <a:pt x="9829" y="9829"/>
                </a:moveTo>
                <a:lnTo>
                  <a:pt x="1696821" y="578065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28" name="Freeform 3"/>
          <p:cNvSpPr/>
          <p:nvPr/>
        </p:nvSpPr>
        <p:spPr>
          <a:xfrm>
            <a:off x="5857598" y="458706"/>
            <a:ext cx="882510" cy="740321"/>
          </a:xfrm>
          <a:custGeom>
            <a:avLst/>
            <a:gdLst>
              <a:gd name="connsiteX0" fmla="*/ 863460 w 882510"/>
              <a:gd name="connsiteY0" fmla="*/ 19050 h 740321"/>
              <a:gd name="connsiteX1" fmla="*/ 863460 w 882510"/>
              <a:gd name="connsiteY1" fmla="*/ 269963 h 740321"/>
              <a:gd name="connsiteX2" fmla="*/ 19050 w 882510"/>
              <a:gd name="connsiteY2" fmla="*/ 721271 h 7403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882510" h="740321">
                <a:moveTo>
                  <a:pt x="863460" y="19050"/>
                </a:moveTo>
                <a:lnTo>
                  <a:pt x="863460" y="269963"/>
                </a:lnTo>
                <a:lnTo>
                  <a:pt x="19050" y="721271"/>
                </a:lnTo>
              </a:path>
            </a:pathLst>
          </a:custGeom>
          <a:ln w="254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29" name="Freeform 3"/>
          <p:cNvSpPr/>
          <p:nvPr/>
        </p:nvSpPr>
        <p:spPr>
          <a:xfrm>
            <a:off x="6702008" y="709619"/>
            <a:ext cx="52628" cy="940701"/>
          </a:xfrm>
          <a:custGeom>
            <a:avLst/>
            <a:gdLst>
              <a:gd name="connsiteX0" fmla="*/ 19050 w 52628"/>
              <a:gd name="connsiteY0" fmla="*/ 19050 h 940701"/>
              <a:gd name="connsiteX1" fmla="*/ 33578 w 52628"/>
              <a:gd name="connsiteY1" fmla="*/ 921651 h 9407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2628" h="940701">
                <a:moveTo>
                  <a:pt x="19050" y="19050"/>
                </a:moveTo>
                <a:lnTo>
                  <a:pt x="33578" y="921651"/>
                </a:lnTo>
              </a:path>
            </a:pathLst>
          </a:custGeom>
          <a:ln w="254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30" name="Freeform 3"/>
          <p:cNvSpPr/>
          <p:nvPr/>
        </p:nvSpPr>
        <p:spPr>
          <a:xfrm>
            <a:off x="6957506" y="5636800"/>
            <a:ext cx="1500390" cy="72885"/>
          </a:xfrm>
          <a:custGeom>
            <a:avLst/>
            <a:gdLst>
              <a:gd name="connsiteX0" fmla="*/ 20459 w 1500390"/>
              <a:gd name="connsiteY0" fmla="*/ 52425 h 72885"/>
              <a:gd name="connsiteX1" fmla="*/ 1479930 w 1500390"/>
              <a:gd name="connsiteY1" fmla="*/ 20459 h 728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500390" h="72885">
                <a:moveTo>
                  <a:pt x="20459" y="52425"/>
                </a:moveTo>
                <a:lnTo>
                  <a:pt x="1479930" y="20459"/>
                </a:lnTo>
              </a:path>
            </a:pathLst>
          </a:custGeom>
          <a:ln w="254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31" name="Freeform 3"/>
          <p:cNvSpPr/>
          <p:nvPr/>
        </p:nvSpPr>
        <p:spPr>
          <a:xfrm>
            <a:off x="4739090" y="2853664"/>
            <a:ext cx="140271" cy="146050"/>
          </a:xfrm>
          <a:custGeom>
            <a:avLst/>
            <a:gdLst>
              <a:gd name="connsiteX0" fmla="*/ 7232 w 140271"/>
              <a:gd name="connsiteY0" fmla="*/ 7232 h 146050"/>
              <a:gd name="connsiteX1" fmla="*/ 7232 w 140271"/>
              <a:gd name="connsiteY1" fmla="*/ 138817 h 146050"/>
              <a:gd name="connsiteX2" fmla="*/ 133038 w 140271"/>
              <a:gd name="connsiteY2" fmla="*/ 138817 h 1460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140271" h="146050">
                <a:moveTo>
                  <a:pt x="7232" y="7232"/>
                </a:moveTo>
                <a:lnTo>
                  <a:pt x="7232" y="138817"/>
                </a:lnTo>
                <a:lnTo>
                  <a:pt x="133038" y="138817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32" name="Freeform 3"/>
          <p:cNvSpPr/>
          <p:nvPr/>
        </p:nvSpPr>
        <p:spPr>
          <a:xfrm>
            <a:off x="4739090" y="1558557"/>
            <a:ext cx="140271" cy="116255"/>
          </a:xfrm>
          <a:custGeom>
            <a:avLst/>
            <a:gdLst>
              <a:gd name="connsiteX0" fmla="*/ 133038 w 140271"/>
              <a:gd name="connsiteY0" fmla="*/ 7232 h 116255"/>
              <a:gd name="connsiteX1" fmla="*/ 7232 w 140271"/>
              <a:gd name="connsiteY1" fmla="*/ 7232 h 116255"/>
              <a:gd name="connsiteX2" fmla="*/ 7232 w 140271"/>
              <a:gd name="connsiteY2" fmla="*/ 109023 h 11625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140271" h="116255">
                <a:moveTo>
                  <a:pt x="133038" y="7232"/>
                </a:moveTo>
                <a:lnTo>
                  <a:pt x="7232" y="7232"/>
                </a:lnTo>
                <a:lnTo>
                  <a:pt x="7232" y="109023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33" name="Freeform 3"/>
          <p:cNvSpPr/>
          <p:nvPr/>
        </p:nvSpPr>
        <p:spPr>
          <a:xfrm>
            <a:off x="4739090" y="5301425"/>
            <a:ext cx="140271" cy="784415"/>
          </a:xfrm>
          <a:custGeom>
            <a:avLst/>
            <a:gdLst>
              <a:gd name="connsiteX0" fmla="*/ 7232 w 140271"/>
              <a:gd name="connsiteY0" fmla="*/ 7232 h 784415"/>
              <a:gd name="connsiteX1" fmla="*/ 7232 w 140271"/>
              <a:gd name="connsiteY1" fmla="*/ 777182 h 784415"/>
              <a:gd name="connsiteX2" fmla="*/ 133038 w 140271"/>
              <a:gd name="connsiteY2" fmla="*/ 777182 h 78441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140271" h="784415">
                <a:moveTo>
                  <a:pt x="7232" y="7232"/>
                </a:moveTo>
                <a:lnTo>
                  <a:pt x="7232" y="777182"/>
                </a:lnTo>
                <a:lnTo>
                  <a:pt x="133038" y="777182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34" name="Freeform 3"/>
          <p:cNvSpPr/>
          <p:nvPr/>
        </p:nvSpPr>
        <p:spPr>
          <a:xfrm>
            <a:off x="4739090" y="3054833"/>
            <a:ext cx="140271" cy="672401"/>
          </a:xfrm>
          <a:custGeom>
            <a:avLst/>
            <a:gdLst>
              <a:gd name="connsiteX0" fmla="*/ 133038 w 140271"/>
              <a:gd name="connsiteY0" fmla="*/ 7232 h 672401"/>
              <a:gd name="connsiteX1" fmla="*/ 7232 w 140271"/>
              <a:gd name="connsiteY1" fmla="*/ 7232 h 672401"/>
              <a:gd name="connsiteX2" fmla="*/ 7232 w 140271"/>
              <a:gd name="connsiteY2" fmla="*/ 665168 h 6724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140271" h="672401">
                <a:moveTo>
                  <a:pt x="133038" y="7232"/>
                </a:moveTo>
                <a:lnTo>
                  <a:pt x="7232" y="7232"/>
                </a:lnTo>
                <a:lnTo>
                  <a:pt x="7232" y="665168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35" name="Freeform 3"/>
          <p:cNvSpPr/>
          <p:nvPr/>
        </p:nvSpPr>
        <p:spPr>
          <a:xfrm>
            <a:off x="5867123" y="468231"/>
            <a:ext cx="863460" cy="721271"/>
          </a:xfrm>
          <a:custGeom>
            <a:avLst/>
            <a:gdLst>
              <a:gd name="connsiteX0" fmla="*/ 853935 w 863460"/>
              <a:gd name="connsiteY0" fmla="*/ 9525 h 721271"/>
              <a:gd name="connsiteX1" fmla="*/ 853935 w 863460"/>
              <a:gd name="connsiteY1" fmla="*/ 260438 h 721271"/>
              <a:gd name="connsiteX2" fmla="*/ 9525 w 863460"/>
              <a:gd name="connsiteY2" fmla="*/ 711746 h 7212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863460" h="721271">
                <a:moveTo>
                  <a:pt x="853935" y="9525"/>
                </a:moveTo>
                <a:lnTo>
                  <a:pt x="853935" y="260438"/>
                </a:lnTo>
                <a:lnTo>
                  <a:pt x="9525" y="711746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36" name="Freeform 3"/>
          <p:cNvSpPr/>
          <p:nvPr/>
        </p:nvSpPr>
        <p:spPr>
          <a:xfrm>
            <a:off x="6711533" y="719144"/>
            <a:ext cx="33578" cy="921651"/>
          </a:xfrm>
          <a:custGeom>
            <a:avLst/>
            <a:gdLst>
              <a:gd name="connsiteX0" fmla="*/ 9525 w 33578"/>
              <a:gd name="connsiteY0" fmla="*/ 9525 h 921651"/>
              <a:gd name="connsiteX1" fmla="*/ 24053 w 33578"/>
              <a:gd name="connsiteY1" fmla="*/ 912126 h 9216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3578" h="921651">
                <a:moveTo>
                  <a:pt x="9525" y="9525"/>
                </a:moveTo>
                <a:lnTo>
                  <a:pt x="24053" y="912126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37" name="Freeform 3"/>
          <p:cNvSpPr/>
          <p:nvPr/>
        </p:nvSpPr>
        <p:spPr>
          <a:xfrm>
            <a:off x="6967736" y="5647030"/>
            <a:ext cx="1479930" cy="52425"/>
          </a:xfrm>
          <a:custGeom>
            <a:avLst/>
            <a:gdLst>
              <a:gd name="connsiteX0" fmla="*/ 10229 w 1479930"/>
              <a:gd name="connsiteY0" fmla="*/ 42195 h 52425"/>
              <a:gd name="connsiteX1" fmla="*/ 1469701 w 1479930"/>
              <a:gd name="connsiteY1" fmla="*/ 10229 h 524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479930" h="52425">
                <a:moveTo>
                  <a:pt x="10229" y="42195"/>
                </a:moveTo>
                <a:lnTo>
                  <a:pt x="1469701" y="10229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38" name="Freeform 3"/>
          <p:cNvSpPr/>
          <p:nvPr/>
        </p:nvSpPr>
        <p:spPr>
          <a:xfrm>
            <a:off x="2814762" y="1907305"/>
            <a:ext cx="371010" cy="621004"/>
          </a:xfrm>
          <a:custGeom>
            <a:avLst/>
            <a:gdLst>
              <a:gd name="connsiteX0" fmla="*/ 9525 w 371010"/>
              <a:gd name="connsiteY0" fmla="*/ 9525 h 621004"/>
              <a:gd name="connsiteX1" fmla="*/ 163048 w 371010"/>
              <a:gd name="connsiteY1" fmla="*/ 611479 h 621004"/>
              <a:gd name="connsiteX2" fmla="*/ 361485 w 371010"/>
              <a:gd name="connsiteY2" fmla="*/ 611479 h 6210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371010" h="621004">
                <a:moveTo>
                  <a:pt x="9525" y="9525"/>
                </a:moveTo>
                <a:lnTo>
                  <a:pt x="163048" y="611479"/>
                </a:lnTo>
                <a:lnTo>
                  <a:pt x="361485" y="611479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30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7"/>
          <a:stretch>
            <a:fillRect/>
          </a:stretch>
        </p:blipFill>
        <p:spPr>
          <a:xfrm>
            <a:off x="3148584" y="701040"/>
            <a:ext cx="5894832" cy="545592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</a:t>
            </a:r>
            <a:r>
              <a:rPr lang="en-US" dirty="0" smtClean="0"/>
              <a:t>14.4d </a:t>
            </a:r>
            <a:r>
              <a:rPr lang="en-US" dirty="0"/>
              <a:t>Anatomy of the stomach.</a:t>
            </a: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4772062" y="992188"/>
            <a:ext cx="1383392" cy="26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900" b="1">
                <a:solidFill>
                  <a:srgbClr val="000000"/>
                </a:solidFill>
                <a:latin typeface="Arial"/>
                <a:ea typeface="ＭＳ Ｐゴシック" charset="0"/>
              </a:rPr>
              <a:t>Pepsinogen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6238913" y="1177925"/>
            <a:ext cx="419987" cy="26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900" b="1">
                <a:solidFill>
                  <a:srgbClr val="000000"/>
                </a:solidFill>
                <a:latin typeface="Arial"/>
                <a:ea typeface="ＭＳ Ｐゴシック" charset="0"/>
              </a:rPr>
              <a:t>HCl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6916776" y="992188"/>
            <a:ext cx="799899" cy="26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900" b="1">
                <a:solidFill>
                  <a:srgbClr val="000000"/>
                </a:solidFill>
                <a:latin typeface="Arial"/>
                <a:ea typeface="ＭＳ Ｐゴシック" charset="0"/>
              </a:rPr>
              <a:t>Pepsin</a:t>
            </a: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175037" y="3001963"/>
            <a:ext cx="1492396" cy="26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900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Parietal cells</a:t>
            </a: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3175037" y="4932363"/>
            <a:ext cx="1221488" cy="26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900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Chief cells</a:t>
            </a: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7096162" y="5643564"/>
            <a:ext cx="1939634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900" b="1" dirty="0" err="1">
                <a:solidFill>
                  <a:srgbClr val="000000"/>
                </a:solidFill>
                <a:latin typeface="Arial"/>
                <a:ea typeface="ＭＳ Ｐゴシック" charset="0"/>
              </a:rPr>
              <a:t>Enteroendocrine</a:t>
            </a:r>
            <a:endParaRPr lang="en-US" altLang="en-US" sz="1900" b="1" dirty="0">
              <a:solidFill>
                <a:srgbClr val="000000"/>
              </a:solidFill>
              <a:latin typeface="Arial"/>
              <a:ea typeface="ＭＳ Ｐゴシック" charset="0"/>
            </a:endParaRPr>
          </a:p>
          <a:p>
            <a:pPr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900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cell</a:t>
            </a:r>
            <a:endParaRPr lang="en-US" altLang="en-US" sz="1900" b="1" dirty="0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3190912" y="5878513"/>
            <a:ext cx="312586" cy="26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900" b="1">
                <a:solidFill>
                  <a:srgbClr val="000000"/>
                </a:solidFill>
                <a:latin typeface="Arial"/>
                <a:ea typeface="ＭＳ Ｐゴシック" charset="0"/>
              </a:rPr>
              <a:t>(d)</a:t>
            </a:r>
          </a:p>
        </p:txBody>
      </p:sp>
      <p:sp>
        <p:nvSpPr>
          <p:cNvPr id="13" name="Freeform 12"/>
          <p:cNvSpPr/>
          <p:nvPr/>
        </p:nvSpPr>
        <p:spPr>
          <a:xfrm>
            <a:off x="4647997" y="3126681"/>
            <a:ext cx="316979" cy="76200"/>
          </a:xfrm>
          <a:custGeom>
            <a:avLst/>
            <a:gdLst>
              <a:gd name="connsiteX0" fmla="*/ 19050 w 316979"/>
              <a:gd name="connsiteY0" fmla="*/ 19050 h 76200"/>
              <a:gd name="connsiteX1" fmla="*/ 297929 w 316979"/>
              <a:gd name="connsiteY1" fmla="*/ 19050 h 76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16979" h="76200">
                <a:moveTo>
                  <a:pt x="19050" y="19050"/>
                </a:moveTo>
                <a:lnTo>
                  <a:pt x="297929" y="19050"/>
                </a:lnTo>
              </a:path>
            </a:pathLst>
          </a:custGeom>
          <a:ln w="254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14" name="Freeform 3"/>
          <p:cNvSpPr/>
          <p:nvPr/>
        </p:nvSpPr>
        <p:spPr>
          <a:xfrm>
            <a:off x="4657522" y="3136206"/>
            <a:ext cx="297929" cy="38100"/>
          </a:xfrm>
          <a:custGeom>
            <a:avLst/>
            <a:gdLst>
              <a:gd name="connsiteX0" fmla="*/ 9525 w 297929"/>
              <a:gd name="connsiteY0" fmla="*/ 9525 h 38100"/>
              <a:gd name="connsiteX1" fmla="*/ 288404 w 297929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97929" h="38100">
                <a:moveTo>
                  <a:pt x="9525" y="9525"/>
                </a:moveTo>
                <a:lnTo>
                  <a:pt x="288404" y="9525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15" name="Freeform 3"/>
          <p:cNvSpPr/>
          <p:nvPr/>
        </p:nvSpPr>
        <p:spPr>
          <a:xfrm>
            <a:off x="4541063" y="4716988"/>
            <a:ext cx="604393" cy="392887"/>
          </a:xfrm>
          <a:custGeom>
            <a:avLst/>
            <a:gdLst>
              <a:gd name="connsiteX0" fmla="*/ 19050 w 604393"/>
              <a:gd name="connsiteY0" fmla="*/ 373837 h 392887"/>
              <a:gd name="connsiteX1" fmla="*/ 585343 w 604393"/>
              <a:gd name="connsiteY1" fmla="*/ 19050 h 3928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04393" h="392887">
                <a:moveTo>
                  <a:pt x="19050" y="373837"/>
                </a:moveTo>
                <a:lnTo>
                  <a:pt x="585343" y="19050"/>
                </a:lnTo>
              </a:path>
            </a:pathLst>
          </a:custGeom>
          <a:ln w="254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16" name="Freeform 3"/>
          <p:cNvSpPr/>
          <p:nvPr/>
        </p:nvSpPr>
        <p:spPr>
          <a:xfrm>
            <a:off x="4385589" y="5071774"/>
            <a:ext cx="886688" cy="76200"/>
          </a:xfrm>
          <a:custGeom>
            <a:avLst/>
            <a:gdLst>
              <a:gd name="connsiteX0" fmla="*/ 867638 w 886688"/>
              <a:gd name="connsiteY0" fmla="*/ 19050 h 76200"/>
              <a:gd name="connsiteX1" fmla="*/ 19050 w 886688"/>
              <a:gd name="connsiteY1" fmla="*/ 19050 h 76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86688" h="76200">
                <a:moveTo>
                  <a:pt x="867638" y="19050"/>
                </a:moveTo>
                <a:lnTo>
                  <a:pt x="19050" y="19050"/>
                </a:lnTo>
              </a:path>
            </a:pathLst>
          </a:custGeom>
          <a:ln w="254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17" name="Freeform 3"/>
          <p:cNvSpPr/>
          <p:nvPr/>
        </p:nvSpPr>
        <p:spPr>
          <a:xfrm>
            <a:off x="4550588" y="4726513"/>
            <a:ext cx="585343" cy="373837"/>
          </a:xfrm>
          <a:custGeom>
            <a:avLst/>
            <a:gdLst>
              <a:gd name="connsiteX0" fmla="*/ 9525 w 585343"/>
              <a:gd name="connsiteY0" fmla="*/ 364312 h 373837"/>
              <a:gd name="connsiteX1" fmla="*/ 575818 w 585343"/>
              <a:gd name="connsiteY1" fmla="*/ 9525 h 3738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85343" h="373837">
                <a:moveTo>
                  <a:pt x="9525" y="364312"/>
                </a:moveTo>
                <a:lnTo>
                  <a:pt x="575818" y="9525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18" name="Freeform 3"/>
          <p:cNvSpPr/>
          <p:nvPr/>
        </p:nvSpPr>
        <p:spPr>
          <a:xfrm>
            <a:off x="4395114" y="5081299"/>
            <a:ext cx="867638" cy="38100"/>
          </a:xfrm>
          <a:custGeom>
            <a:avLst/>
            <a:gdLst>
              <a:gd name="connsiteX0" fmla="*/ 858113 w 867638"/>
              <a:gd name="connsiteY0" fmla="*/ 9525 h 38100"/>
              <a:gd name="connsiteX1" fmla="*/ 9525 w 867638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67638" h="38100">
                <a:moveTo>
                  <a:pt x="858113" y="9525"/>
                </a:moveTo>
                <a:lnTo>
                  <a:pt x="9525" y="9525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581799" y="5417977"/>
            <a:ext cx="438912" cy="368973"/>
          </a:xfrm>
          <a:custGeom>
            <a:avLst/>
            <a:gdLst>
              <a:gd name="connsiteX0" fmla="*/ 9525 w 438912"/>
              <a:gd name="connsiteY0" fmla="*/ 9525 h 368973"/>
              <a:gd name="connsiteX1" fmla="*/ 156934 w 438912"/>
              <a:gd name="connsiteY1" fmla="*/ 359448 h 368973"/>
              <a:gd name="connsiteX2" fmla="*/ 429387 w 438912"/>
              <a:gd name="connsiteY2" fmla="*/ 359448 h 36897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438912" h="368973">
                <a:moveTo>
                  <a:pt x="9525" y="9525"/>
                </a:moveTo>
                <a:lnTo>
                  <a:pt x="156934" y="359448"/>
                </a:lnTo>
                <a:lnTo>
                  <a:pt x="429387" y="359448"/>
                </a:lnTo>
              </a:path>
            </a:pathLst>
          </a:cu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92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Physiology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Physiology</a:t>
            </a:r>
          </a:p>
          <a:p>
            <a:pPr lvl="1"/>
            <a:r>
              <a:rPr lang="en-US" smtClean="0"/>
              <a:t>Study of how the body and its parts work or function</a:t>
            </a:r>
          </a:p>
          <a:p>
            <a:endParaRPr lang="en-US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6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Physiology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Structure determines what functions can occur</a:t>
            </a:r>
          </a:p>
          <a:p>
            <a:r>
              <a:rPr lang="en-US" smtClean="0"/>
              <a:t>For example, the air sacs of the lungs have very thin walls, a feature that enables them to exchange gases and provide oxygen to the body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3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290</Words>
  <Application>Microsoft Office PowerPoint</Application>
  <PresentationFormat>Widescreen</PresentationFormat>
  <Paragraphs>70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ＭＳ Ｐゴシック</vt:lpstr>
      <vt:lpstr>宋体</vt:lpstr>
      <vt:lpstr>Arial</vt:lpstr>
      <vt:lpstr>Arial Black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Anatomy </vt:lpstr>
      <vt:lpstr>Anatomy </vt:lpstr>
      <vt:lpstr>Anatomy </vt:lpstr>
      <vt:lpstr>PowerPoint Presentation</vt:lpstr>
      <vt:lpstr>Anatomy </vt:lpstr>
      <vt:lpstr>Anatomy </vt:lpstr>
      <vt:lpstr>Figure 14.4c Anatomy of the stomach.</vt:lpstr>
      <vt:lpstr>Figure 14.4d Anatomy of the stomach.</vt:lpstr>
      <vt:lpstr>Physiology </vt:lpstr>
      <vt:lpstr>Physiology </vt:lpstr>
    </vt:vector>
  </TitlesOfParts>
  <Company>Phoenix Union High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Monroe, Dayna</dc:creator>
  <cp:lastModifiedBy>Monroe, Dayna</cp:lastModifiedBy>
  <cp:revision>1</cp:revision>
  <dcterms:created xsi:type="dcterms:W3CDTF">2017-07-20T17:16:03Z</dcterms:created>
  <dcterms:modified xsi:type="dcterms:W3CDTF">2017-07-20T17:20:50Z</dcterms:modified>
</cp:coreProperties>
</file>