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70" r:id="rId3"/>
    <p:sldId id="261" r:id="rId4"/>
    <p:sldId id="259" r:id="rId5"/>
    <p:sldId id="260" r:id="rId6"/>
    <p:sldId id="265" r:id="rId7"/>
    <p:sldId id="262" r:id="rId8"/>
    <p:sldId id="266" r:id="rId9"/>
    <p:sldId id="263" r:id="rId10"/>
    <p:sldId id="267" r:id="rId11"/>
    <p:sldId id="268" r:id="rId12"/>
    <p:sldId id="264" r:id="rId13"/>
    <p:sldId id="269" r:id="rId14"/>
  </p:sldIdLst>
  <p:sldSz cx="9601200" cy="73152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3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1197187"/>
            <a:ext cx="8161020" cy="254677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3842174"/>
            <a:ext cx="7200900" cy="176614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2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464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1823722"/>
            <a:ext cx="8281035" cy="304291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4895429"/>
            <a:ext cx="8281035" cy="160019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58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1947333"/>
            <a:ext cx="408051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1947333"/>
            <a:ext cx="408051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04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389468"/>
            <a:ext cx="8281035" cy="14139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1793241"/>
            <a:ext cx="4061757" cy="87883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2672080"/>
            <a:ext cx="4061757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1793241"/>
            <a:ext cx="4081761" cy="87883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2672080"/>
            <a:ext cx="4081761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38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064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164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487680"/>
            <a:ext cx="3096637" cy="17068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053255"/>
            <a:ext cx="4860608" cy="51985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2194560"/>
            <a:ext cx="3096637" cy="406569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711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487680"/>
            <a:ext cx="3096637" cy="17068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053255"/>
            <a:ext cx="4860608" cy="51985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2194560"/>
            <a:ext cx="3096637" cy="406569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699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64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389467"/>
            <a:ext cx="2070259" cy="619929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389467"/>
            <a:ext cx="6090761" cy="61992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9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389468"/>
            <a:ext cx="8281035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1947333"/>
            <a:ext cx="8281035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6780108"/>
            <a:ext cx="216027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98377-8234-4FBF-823C-0D1D5126750B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6780108"/>
            <a:ext cx="3240405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6780108"/>
            <a:ext cx="216027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53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3722015"/>
              </p:ext>
            </p:extLst>
          </p:nvPr>
        </p:nvGraphicFramePr>
        <p:xfrm>
          <a:off x="0" y="-4988"/>
          <a:ext cx="9601200" cy="72237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7701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Tricky Words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me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today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701">
                <a:tc v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my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tomorrow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no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two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all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of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was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are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once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we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be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one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were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because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said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what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7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by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says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when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7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could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she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where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7701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do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should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which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7701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down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so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who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841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from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some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why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98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have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the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word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198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he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their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would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198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here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there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yesterday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198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they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you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198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is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to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Bookman Old Style" panose="02050604050505020204" pitchFamily="18" charset="0"/>
                        </a:rPr>
                        <a:t>your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1631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 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+mj-lt"/>
              </a:rPr>
              <a:t>Flashcards</a:t>
            </a:r>
          </a:p>
          <a:p>
            <a:r>
              <a:rPr lang="en-US" sz="3200" dirty="0">
                <a:latin typeface="+mj-lt"/>
              </a:rPr>
              <a:t>(Some repeats to fill in all the boxes)</a:t>
            </a:r>
          </a:p>
        </p:txBody>
      </p:sp>
    </p:spTree>
    <p:extLst>
      <p:ext uri="{BB962C8B-B14F-4D97-AF65-F5344CB8AC3E}">
        <p14:creationId xmlns:p14="http://schemas.microsoft.com/office/powerpoint/2010/main" val="4172116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5798589"/>
              </p:ext>
            </p:extLst>
          </p:nvPr>
        </p:nvGraphicFramePr>
        <p:xfrm>
          <a:off x="0" y="0"/>
          <a:ext cx="9601200" cy="731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a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have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my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all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he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no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are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here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of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be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I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once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because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is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one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by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me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said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5766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3259051"/>
              </p:ext>
            </p:extLst>
          </p:nvPr>
        </p:nvGraphicFramePr>
        <p:xfrm>
          <a:off x="0" y="0"/>
          <a:ext cx="9601200" cy="731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says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their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two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she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there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was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should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they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so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were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some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today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what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the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tomorrow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when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4693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7129542"/>
              </p:ext>
            </p:extLst>
          </p:nvPr>
        </p:nvGraphicFramePr>
        <p:xfrm>
          <a:off x="0" y="0"/>
          <a:ext cx="9601200" cy="731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where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yesterday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from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which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you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I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who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your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the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why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could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of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word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do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me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would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down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because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46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 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+mj-lt"/>
              </a:rPr>
              <a:t>Larger flashcards</a:t>
            </a:r>
          </a:p>
          <a:p>
            <a:r>
              <a:rPr lang="en-US" sz="3200" dirty="0">
                <a:latin typeface="+mj-lt"/>
              </a:rPr>
              <a:t>(Some repeats to fill in all the boxes)</a:t>
            </a:r>
          </a:p>
        </p:txBody>
      </p:sp>
    </p:spTree>
    <p:extLst>
      <p:ext uri="{BB962C8B-B14F-4D97-AF65-F5344CB8AC3E}">
        <p14:creationId xmlns:p14="http://schemas.microsoft.com/office/powerpoint/2010/main" val="1601656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2144955"/>
              </p:ext>
            </p:extLst>
          </p:nvPr>
        </p:nvGraphicFramePr>
        <p:xfrm>
          <a:off x="0" y="0"/>
          <a:ext cx="9601200" cy="731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a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have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my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all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he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no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are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here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of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27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2502724"/>
              </p:ext>
            </p:extLst>
          </p:nvPr>
        </p:nvGraphicFramePr>
        <p:xfrm>
          <a:off x="0" y="0"/>
          <a:ext cx="9601200" cy="731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be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I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once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because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is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one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by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me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said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5631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6373460"/>
              </p:ext>
            </p:extLst>
          </p:nvPr>
        </p:nvGraphicFramePr>
        <p:xfrm>
          <a:off x="0" y="0"/>
          <a:ext cx="9601200" cy="731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says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their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two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she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there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was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should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they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9954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1946678"/>
              </p:ext>
            </p:extLst>
          </p:nvPr>
        </p:nvGraphicFramePr>
        <p:xfrm>
          <a:off x="0" y="0"/>
          <a:ext cx="9601200" cy="731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so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were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some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today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what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the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tomorrow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when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2702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8878996"/>
              </p:ext>
            </p:extLst>
          </p:nvPr>
        </p:nvGraphicFramePr>
        <p:xfrm>
          <a:off x="0" y="0"/>
          <a:ext cx="9601200" cy="731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where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yesterday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from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which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you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I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who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your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the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9718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7588518"/>
              </p:ext>
            </p:extLst>
          </p:nvPr>
        </p:nvGraphicFramePr>
        <p:xfrm>
          <a:off x="0" y="0"/>
          <a:ext cx="9601200" cy="731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why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could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of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word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do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me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would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down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because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9988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6432898"/>
              </p:ext>
            </p:extLst>
          </p:nvPr>
        </p:nvGraphicFramePr>
        <p:xfrm>
          <a:off x="-126123" y="-157656"/>
          <a:ext cx="9853446" cy="75832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84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4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44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95804">
                <a:tc>
                  <a:txBody>
                    <a:bodyPr/>
                    <a:lstStyle/>
                    <a:p>
                      <a:pPr algn="ctr"/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5804">
                <a:tc>
                  <a:txBody>
                    <a:bodyPr/>
                    <a:lstStyle/>
                    <a:p>
                      <a:pPr algn="ctr"/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5804">
                <a:tc>
                  <a:txBody>
                    <a:bodyPr/>
                    <a:lstStyle/>
                    <a:p>
                      <a:pPr algn="ctr"/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5804">
                <a:tc>
                  <a:txBody>
                    <a:bodyPr/>
                    <a:lstStyle/>
                    <a:p>
                      <a:pPr algn="ctr"/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506216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2017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ustom 1">
      <a:majorFont>
        <a:latin typeface="Bodoni MT"/>
        <a:ea typeface=""/>
        <a:cs typeface=""/>
      </a:majorFont>
      <a:minorFont>
        <a:latin typeface="Futura Medium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 2017" id="{5E73AAA4-0547-4C3C-BD5D-6C50F4897D31}" vid="{DE45387B-0AA3-4357-899E-573D1BF01EB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141</TotalTime>
  <Words>186</Words>
  <Application>Microsoft Office PowerPoint</Application>
  <PresentationFormat>Custom</PresentationFormat>
  <Paragraphs>164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Bodoni MT</vt:lpstr>
      <vt:lpstr>Bookman Old Style</vt:lpstr>
      <vt:lpstr>Futura Medium</vt:lpstr>
      <vt:lpstr>Default 2017</vt:lpstr>
      <vt:lpstr>PowerPoint Presentation</vt:lpstr>
      <vt:lpstr>Set 1</vt:lpstr>
      <vt:lpstr>PowerPoint Presentation</vt:lpstr>
      <vt:lpstr>PowerPoint Presentation</vt:lpstr>
      <vt:lpstr>PowerPoint Presentation</vt:lpstr>
      <vt:lpstr>Set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Lawrence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Magdalyn Dillier</dc:creator>
  <cp:lastModifiedBy>Maggie Dillier</cp:lastModifiedBy>
  <cp:revision>10</cp:revision>
  <cp:lastPrinted>2019-05-22T18:45:53Z</cp:lastPrinted>
  <dcterms:created xsi:type="dcterms:W3CDTF">2018-10-02T18:10:21Z</dcterms:created>
  <dcterms:modified xsi:type="dcterms:W3CDTF">2019-07-18T23:22:10Z</dcterms:modified>
</cp:coreProperties>
</file>