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7"/>
  </p:notesMasterIdLst>
  <p:sldIdLst>
    <p:sldId id="256" r:id="rId2"/>
    <p:sldId id="257" r:id="rId3"/>
    <p:sldId id="259" r:id="rId4"/>
    <p:sldId id="258"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7" d="100"/>
          <a:sy n="77" d="100"/>
        </p:scale>
        <p:origin x="-282"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0EB569-F3B3-4F9A-9268-0F84D235DB74}" type="datetimeFigureOut">
              <a:rPr lang="en-US" smtClean="0"/>
              <a:t>3/11/2014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AE01FB-A61A-46EF-B6B8-F1BA9E0C138A}" type="slidenum">
              <a:rPr lang="en-US" smtClean="0"/>
              <a:t>‹#›</a:t>
            </a:fld>
            <a:endParaRPr lang="en-US"/>
          </a:p>
        </p:txBody>
      </p:sp>
    </p:spTree>
    <p:extLst>
      <p:ext uri="{BB962C8B-B14F-4D97-AF65-F5344CB8AC3E}">
        <p14:creationId xmlns:p14="http://schemas.microsoft.com/office/powerpoint/2010/main" val="2677077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AE01FB-A61A-46EF-B6B8-F1BA9E0C138A}" type="slidenum">
              <a:rPr lang="en-US" smtClean="0"/>
              <a:t>2</a:t>
            </a:fld>
            <a:endParaRPr lang="en-US"/>
          </a:p>
        </p:txBody>
      </p:sp>
    </p:spTree>
    <p:extLst>
      <p:ext uri="{BB962C8B-B14F-4D97-AF65-F5344CB8AC3E}">
        <p14:creationId xmlns:p14="http://schemas.microsoft.com/office/powerpoint/2010/main" val="352391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E53B282-655C-4215-934A-937836990EF5}" type="datetimeFigureOut">
              <a:rPr lang="en-US" smtClean="0"/>
              <a:t>3/11/2014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DA67FE2E-36DE-4CE5-A6ED-BB10179F8935}" type="slidenum">
              <a:rPr lang="en-US" smtClean="0"/>
              <a:t>‹#›</a:t>
            </a:fld>
            <a:endParaRPr lang="en-US" dirty="0"/>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53B282-655C-4215-934A-937836990EF5}" type="datetimeFigureOut">
              <a:rPr lang="en-US" smtClean="0"/>
              <a:t>3/11/2014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67FE2E-36DE-4CE5-A6ED-BB10179F893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E53B282-655C-4215-934A-937836990EF5}" type="datetimeFigureOut">
              <a:rPr lang="en-US" smtClean="0"/>
              <a:t>3/11/2014</a:t>
            </a:fld>
            <a:endParaRPr lang="en-US" dirty="0"/>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67FE2E-36DE-4CE5-A6ED-BB10179F8935}" type="slidenum">
              <a:rPr lang="en-US" smtClean="0"/>
              <a:t>‹#›</a:t>
            </a:fld>
            <a:endParaRPr lang="en-US" dirty="0"/>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E53B282-655C-4215-934A-937836990EF5}" type="datetimeFigureOut">
              <a:rPr lang="en-US" smtClean="0"/>
              <a:t>3/11/2014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67FE2E-36DE-4CE5-A6ED-BB10179F893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E53B282-655C-4215-934A-937836990EF5}" type="datetimeFigureOut">
              <a:rPr lang="en-US" smtClean="0"/>
              <a:t>3/11/2014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A67FE2E-36DE-4CE5-A6ED-BB10179F893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53B282-655C-4215-934A-937836990EF5}" type="datetimeFigureOut">
              <a:rPr lang="en-US" smtClean="0"/>
              <a:t>3/11/2014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A67FE2E-36DE-4CE5-A6ED-BB10179F893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2E53B282-655C-4215-934A-937836990EF5}" type="datetimeFigureOut">
              <a:rPr lang="en-US" smtClean="0"/>
              <a:t>3/11/2014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A67FE2E-36DE-4CE5-A6ED-BB10179F893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E53B282-655C-4215-934A-937836990EF5}" type="datetimeFigureOut">
              <a:rPr lang="en-US" smtClean="0"/>
              <a:t>3/11/2014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67FE2E-36DE-4CE5-A6ED-BB10179F8935}" type="slidenum">
              <a:rPr lang="en-US" smtClean="0"/>
              <a:t>‹#›</a:t>
            </a:fld>
            <a:endParaRPr lang="en-US" dirty="0"/>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2E53B282-655C-4215-934A-937836990EF5}" type="datetimeFigureOut">
              <a:rPr lang="en-US" smtClean="0"/>
              <a:t>3/11/2014</a:t>
            </a:fld>
            <a:endParaRPr lang="en-US" dirty="0"/>
          </a:p>
        </p:txBody>
      </p:sp>
      <p:sp>
        <p:nvSpPr>
          <p:cNvPr id="7" name="Slide Number Placeholder 6"/>
          <p:cNvSpPr>
            <a:spLocks noGrp="1"/>
          </p:cNvSpPr>
          <p:nvPr>
            <p:ph type="sldNum" sz="quarter" idx="12"/>
          </p:nvPr>
        </p:nvSpPr>
        <p:spPr/>
        <p:txBody>
          <a:bodyPr/>
          <a:lstStyle/>
          <a:p>
            <a:fld id="{DA67FE2E-36DE-4CE5-A6ED-BB10179F8935}" type="slidenum">
              <a:rPr lang="en-US" smtClean="0"/>
              <a:t>‹#›</a:t>
            </a:fld>
            <a:endParaRPr lang="en-US" dirty="0"/>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53B282-655C-4215-934A-937836990EF5}" type="datetimeFigureOut">
              <a:rPr lang="en-US" smtClean="0"/>
              <a:t>3/11/2014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67FE2E-36DE-4CE5-A6ED-BB10179F893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E53B282-655C-4215-934A-937836990EF5}" type="datetimeFigureOut">
              <a:rPr lang="en-US" smtClean="0"/>
              <a:t>3/11/2014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67FE2E-36DE-4CE5-A6ED-BB10179F893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2E53B282-655C-4215-934A-937836990EF5}" type="datetimeFigureOut">
              <a:rPr lang="en-US" smtClean="0"/>
              <a:t>3/11/2014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DA67FE2E-36DE-4CE5-A6ED-BB10179F8935}" type="slidenum">
              <a:rPr lang="en-US" smtClean="0"/>
              <a:t>‹#›</a:t>
            </a:fld>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image" Target="../media/image5.wmf"/></Relationships>
</file>

<file path=ppt/slides/_rels/slide3.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4648200"/>
            <a:ext cx="6553200" cy="457200"/>
          </a:xfrm>
        </p:spPr>
        <p:txBody>
          <a:bodyPr>
            <a:normAutofit fontScale="40000" lnSpcReduction="20000"/>
          </a:bodyPr>
          <a:lstStyle/>
          <a:p>
            <a:r>
              <a:rPr lang="en-US" dirty="0" smtClean="0"/>
              <a:t>By: Matthew</a:t>
            </a:r>
          </a:p>
          <a:p>
            <a:r>
              <a:rPr lang="en-US" dirty="0" smtClean="0"/>
              <a:t>Grade 3</a:t>
            </a:r>
          </a:p>
          <a:p>
            <a:r>
              <a:rPr lang="en-US" dirty="0" smtClean="0"/>
              <a:t>Mrs. </a:t>
            </a:r>
            <a:r>
              <a:rPr lang="en-US" dirty="0" err="1" smtClean="0"/>
              <a:t>McGarry’s</a:t>
            </a:r>
            <a:r>
              <a:rPr lang="en-US" dirty="0" smtClean="0"/>
              <a:t> Class</a:t>
            </a:r>
            <a:endParaRPr lang="en-US" dirty="0"/>
          </a:p>
        </p:txBody>
      </p:sp>
      <p:sp>
        <p:nvSpPr>
          <p:cNvPr id="2" name="Title 1"/>
          <p:cNvSpPr>
            <a:spLocks noGrp="1"/>
          </p:cNvSpPr>
          <p:nvPr>
            <p:ph type="ctrTitle"/>
          </p:nvPr>
        </p:nvSpPr>
        <p:spPr>
          <a:xfrm>
            <a:off x="609600" y="3200400"/>
            <a:ext cx="6629400" cy="1219201"/>
          </a:xfrm>
        </p:spPr>
        <p:txBody>
          <a:bodyPr>
            <a:normAutofit fontScale="90000"/>
          </a:bodyPr>
          <a:lstStyle/>
          <a:p>
            <a:r>
              <a:rPr lang="en-US" dirty="0" smtClean="0">
                <a:solidFill>
                  <a:schemeClr val="bg2">
                    <a:lumMod val="25000"/>
                  </a:schemeClr>
                </a:solidFill>
                <a:ea typeface="Adobe Heiti Std R" pitchFamily="34" charset="-128"/>
              </a:rPr>
              <a:t>ALL </a:t>
            </a:r>
            <a:r>
              <a:rPr lang="en-US" dirty="0">
                <a:solidFill>
                  <a:schemeClr val="bg2">
                    <a:lumMod val="25000"/>
                  </a:schemeClr>
                </a:solidFill>
                <a:ea typeface="Adobe Heiti Std R" pitchFamily="34" charset="-128"/>
              </a:rPr>
              <a:t>About Wilma </a:t>
            </a:r>
            <a:r>
              <a:rPr lang="en-US" dirty="0" err="1" smtClean="0">
                <a:solidFill>
                  <a:schemeClr val="bg2">
                    <a:lumMod val="25000"/>
                  </a:schemeClr>
                </a:solidFill>
                <a:ea typeface="Adobe Heiti Std R" pitchFamily="34" charset="-128"/>
              </a:rPr>
              <a:t>RUDO</a:t>
            </a:r>
            <a:r>
              <a:rPr lang="en-US" dirty="0" err="1" smtClean="0">
                <a:solidFill>
                  <a:schemeClr val="bg2">
                    <a:lumMod val="25000"/>
                  </a:schemeClr>
                </a:solidFill>
              </a:rPr>
              <a:t>lph</a:t>
            </a:r>
            <a:endParaRPr lang="en-US" dirty="0">
              <a:solidFill>
                <a:schemeClr val="bg2">
                  <a:lumMod val="25000"/>
                </a:scheme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304800"/>
            <a:ext cx="2790825" cy="241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descr="C:\Program Files\Microsoft Office\MEDIA\CAGCAT10\j023087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490490"/>
            <a:ext cx="2819400" cy="223366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Program Files\Microsoft Office\MEDIA\CAGCAT10\j023087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5449" y="315097"/>
            <a:ext cx="2864708" cy="2324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69261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2">
                    <a:lumMod val="10000"/>
                  </a:schemeClr>
                </a:solidFill>
              </a:rPr>
              <a:t>Life Growing With Wilma </a:t>
            </a:r>
            <a:r>
              <a:rPr lang="en-US" dirty="0" smtClean="0">
                <a:solidFill>
                  <a:schemeClr val="tx1"/>
                </a:solidFill>
              </a:rPr>
              <a:t>Rudolph!</a:t>
            </a:r>
            <a:endParaRPr lang="en-US" dirty="0">
              <a:solidFill>
                <a:schemeClr val="tx1"/>
              </a:solidFill>
            </a:endParaRPr>
          </a:p>
        </p:txBody>
      </p:sp>
      <p:sp>
        <p:nvSpPr>
          <p:cNvPr id="3" name="Content Placeholder 2"/>
          <p:cNvSpPr>
            <a:spLocks noGrp="1"/>
          </p:cNvSpPr>
          <p:nvPr>
            <p:ph idx="1"/>
          </p:nvPr>
        </p:nvSpPr>
        <p:spPr/>
        <p:txBody>
          <a:bodyPr>
            <a:normAutofit lnSpcReduction="10000"/>
          </a:bodyPr>
          <a:lstStyle/>
          <a:p>
            <a:pPr marL="0" indent="0">
              <a:buNone/>
            </a:pPr>
            <a:r>
              <a:rPr lang="en-US" dirty="0" smtClean="0"/>
              <a:t>	Did you know all about Wilma’s life when she was young? Well her story is amazing and thoughtful. She was born on June 23</a:t>
            </a:r>
            <a:r>
              <a:rPr lang="en-US" baseline="30000" dirty="0" smtClean="0"/>
              <a:t>rd</a:t>
            </a:r>
            <a:r>
              <a:rPr lang="en-US" dirty="0" smtClean="0"/>
              <a:t> 1940. Wilma weighed between six and eight pounds when she was born. Her family was poor and African-</a:t>
            </a:r>
            <a:r>
              <a:rPr lang="en-US" dirty="0"/>
              <a:t>A</a:t>
            </a:r>
            <a:r>
              <a:rPr lang="en-US" dirty="0" smtClean="0"/>
              <a:t>merican. Back in the days Blacks had to stay away from Whites. Blacks had to use different water fountains, stores, hospitals, and movie theaters. While growing up Wilma suffered a leg injury and had to wear a leg brace for the rest of her life. But in 1949 she decided to discard the leg brace because she thought it looked fine. Sadly, in 1994 Wilma had throat cancer and passed away. Overall, that is about Wilma’s amazing story.</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8999" y="5795319"/>
            <a:ext cx="1737373" cy="9102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C:\Program Files\Microsoft Office\MEDIA\CAGCAT10\j0186348.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228600"/>
            <a:ext cx="1289304"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Program Files\Microsoft Office\MEDIA\CAGCAT10\j0240719.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96200" y="304801"/>
            <a:ext cx="1280173" cy="12953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Program Files\Microsoft Office\MEDIA\CAGCAT10\j0235319.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48000" y="6125167"/>
            <a:ext cx="2667000" cy="559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94306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r>
              <a:rPr lang="en-US" dirty="0">
                <a:solidFill>
                  <a:schemeClr val="accent5">
                    <a:lumMod val="75000"/>
                  </a:schemeClr>
                </a:solidFill>
              </a:rPr>
              <a:t>Fun Facts About Wilma </a:t>
            </a:r>
            <a:r>
              <a:rPr lang="en-US" dirty="0" smtClean="0">
                <a:solidFill>
                  <a:schemeClr val="accent5">
                    <a:lumMod val="75000"/>
                  </a:schemeClr>
                </a:solidFill>
              </a:rPr>
              <a:t>Rudolph!</a:t>
            </a:r>
            <a:endParaRPr lang="en-US" dirty="0">
              <a:solidFill>
                <a:schemeClr val="accent5">
                  <a:lumMod val="75000"/>
                </a:schemeClr>
              </a:solidFill>
            </a:endParaRPr>
          </a:p>
        </p:txBody>
      </p:sp>
      <p:sp>
        <p:nvSpPr>
          <p:cNvPr id="3" name="Content Placeholder 2"/>
          <p:cNvSpPr>
            <a:spLocks noGrp="1"/>
          </p:cNvSpPr>
          <p:nvPr>
            <p:ph idx="1"/>
          </p:nvPr>
        </p:nvSpPr>
        <p:spPr>
          <a:xfrm>
            <a:off x="381000" y="1600200"/>
            <a:ext cx="8229600" cy="4525963"/>
          </a:xfrm>
        </p:spPr>
        <p:txBody>
          <a:bodyPr>
            <a:normAutofit/>
          </a:bodyPr>
          <a:lstStyle/>
          <a:p>
            <a:pPr marL="0" indent="0">
              <a:buNone/>
            </a:pPr>
            <a:r>
              <a:rPr lang="en-US" dirty="0" smtClean="0"/>
              <a:t>	</a:t>
            </a:r>
            <a:r>
              <a:rPr lang="en-US" dirty="0" err="1" smtClean="0"/>
              <a:t>Waaah</a:t>
            </a:r>
            <a:r>
              <a:rPr lang="en-US" dirty="0" smtClean="0"/>
              <a:t>! That is the sound of Wilma being born and</a:t>
            </a:r>
            <a:r>
              <a:rPr lang="en-US" dirty="0" smtClean="0"/>
              <a:t> </a:t>
            </a:r>
            <a:r>
              <a:rPr lang="en-US" dirty="0" smtClean="0"/>
              <a:t>h</a:t>
            </a:r>
            <a:r>
              <a:rPr lang="en-US" dirty="0" smtClean="0"/>
              <a:t>ere </a:t>
            </a:r>
            <a:r>
              <a:rPr lang="en-US" dirty="0" smtClean="0"/>
              <a:t>are some interesting and fun </a:t>
            </a:r>
            <a:r>
              <a:rPr lang="en-US" dirty="0" smtClean="0"/>
              <a:t>facts about Wilma Rudolph. </a:t>
            </a:r>
            <a:r>
              <a:rPr lang="en-US" dirty="0" smtClean="0"/>
              <a:t>She attended Tennessee State University through 1957 and 1961. Also, did you know she got married to a man called William Ward in 1961. But then they were divorced. She later married Robert Eldridge in 1963. They </a:t>
            </a:r>
            <a:r>
              <a:rPr lang="en-US" dirty="0"/>
              <a:t>h</a:t>
            </a:r>
            <a:r>
              <a:rPr lang="en-US" dirty="0" smtClean="0"/>
              <a:t>ad four children. They two were later divorced. A 1977 T.V. movie about her life was directed by Bud </a:t>
            </a:r>
            <a:r>
              <a:rPr lang="en-US" dirty="0" err="1" smtClean="0"/>
              <a:t>Greenspun</a:t>
            </a:r>
            <a:r>
              <a:rPr lang="en-US" dirty="0" smtClean="0"/>
              <a:t> and starred actress Shirley Jo Finney as Wilma Rudolph. Overall, that is some interesting and fun facts about Wilma Rudolph.  </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5791200"/>
            <a:ext cx="2133600" cy="901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C:\Program Files\Microsoft Office\MEDIA\CAGCAT10\j0183328.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9430" y="5638584"/>
            <a:ext cx="2362200" cy="105395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Program Files\Microsoft Office\MEDIA\CAGCAT10\j0217698.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5791200"/>
            <a:ext cx="1747418" cy="901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52697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Why Do </a:t>
            </a:r>
            <a:r>
              <a:rPr lang="en-US" dirty="0">
                <a:solidFill>
                  <a:srgbClr val="FF0000"/>
                </a:solidFill>
              </a:rPr>
              <a:t>W</a:t>
            </a:r>
            <a:r>
              <a:rPr lang="en-US" dirty="0" smtClean="0">
                <a:solidFill>
                  <a:srgbClr val="FF0000"/>
                </a:solidFill>
              </a:rPr>
              <a:t>e </a:t>
            </a:r>
            <a:r>
              <a:rPr lang="en-US" dirty="0">
                <a:solidFill>
                  <a:srgbClr val="FF0000"/>
                </a:solidFill>
              </a:rPr>
              <a:t>R</a:t>
            </a:r>
            <a:r>
              <a:rPr lang="en-US" dirty="0" smtClean="0">
                <a:solidFill>
                  <a:srgbClr val="FF0000"/>
                </a:solidFill>
              </a:rPr>
              <a:t>emember Wilma </a:t>
            </a:r>
            <a:r>
              <a:rPr lang="en-US" dirty="0" smtClean="0">
                <a:solidFill>
                  <a:srgbClr val="0070C0"/>
                </a:solidFill>
              </a:rPr>
              <a:t>Rudolph?</a:t>
            </a:r>
            <a:endParaRPr lang="en-US" dirty="0">
              <a:solidFill>
                <a:srgbClr val="0070C0"/>
              </a:solidFill>
            </a:endParaRPr>
          </a:p>
        </p:txBody>
      </p:sp>
      <p:sp>
        <p:nvSpPr>
          <p:cNvPr id="3" name="Content Placeholder 2"/>
          <p:cNvSpPr>
            <a:spLocks noGrp="1"/>
          </p:cNvSpPr>
          <p:nvPr>
            <p:ph idx="1"/>
          </p:nvPr>
        </p:nvSpPr>
        <p:spPr>
          <a:xfrm>
            <a:off x="457200" y="1828800"/>
            <a:ext cx="8229600" cy="4373563"/>
          </a:xfrm>
        </p:spPr>
        <p:txBody>
          <a:bodyPr>
            <a:normAutofit/>
          </a:bodyPr>
          <a:lstStyle/>
          <a:p>
            <a:pPr marL="0" indent="0">
              <a:buNone/>
            </a:pPr>
            <a:r>
              <a:rPr lang="en-US" dirty="0" smtClean="0"/>
              <a:t>	Do you know why we remember Wilma Rudolph? We remember her because she was the fastest runner in the world. She also broke so many records. Then, she was the first person ever to win three gold medals in the Olympics. My last reason that we remember her is because, she ran so fast for us in races and she won so many races. In conclusion, that is why we remember and honor Wilma Rudolph.</a:t>
            </a:r>
            <a:endParaRPr lang="en-US" dirty="0"/>
          </a:p>
        </p:txBody>
      </p:sp>
      <p:pic>
        <p:nvPicPr>
          <p:cNvPr id="4098" name="Picture 2" descr="C:\Program Files\Microsoft Office\MEDIA\CAGCAT10\j030295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5112" y="4847408"/>
            <a:ext cx="4181421" cy="1648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72494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Bibliography</a:t>
            </a:r>
            <a:endParaRPr lang="en-US" dirty="0"/>
          </a:p>
        </p:txBody>
      </p:sp>
      <p:sp>
        <p:nvSpPr>
          <p:cNvPr id="3" name="Content Placeholder 2"/>
          <p:cNvSpPr>
            <a:spLocks noGrp="1"/>
          </p:cNvSpPr>
          <p:nvPr>
            <p:ph idx="1"/>
          </p:nvPr>
        </p:nvSpPr>
        <p:spPr/>
        <p:txBody>
          <a:bodyPr/>
          <a:lstStyle/>
          <a:p>
            <a:pPr marL="114300" indent="0">
              <a:buNone/>
            </a:pPr>
            <a:r>
              <a:rPr lang="en-US" dirty="0" smtClean="0"/>
              <a:t>Naden, Corrine and Blue, Rose </a:t>
            </a:r>
            <a:r>
              <a:rPr lang="en-US" u="sng" dirty="0" smtClean="0"/>
              <a:t>Wilma Rudolph </a:t>
            </a:r>
            <a:r>
              <a:rPr lang="en-US" dirty="0" err="1" smtClean="0"/>
              <a:t>Raintree</a:t>
            </a:r>
            <a:r>
              <a:rPr lang="en-US" dirty="0" smtClean="0"/>
              <a:t> 2004</a:t>
            </a:r>
          </a:p>
          <a:p>
            <a:pPr marL="114300" indent="0">
              <a:buNone/>
            </a:pPr>
            <a:endParaRPr lang="en-US" dirty="0" smtClean="0"/>
          </a:p>
          <a:p>
            <a:pPr marL="114300" indent="0">
              <a:buNone/>
            </a:pPr>
            <a:endParaRPr lang="en-US" dirty="0"/>
          </a:p>
          <a:p>
            <a:pPr marL="114300" indent="0">
              <a:buNone/>
            </a:pPr>
            <a:r>
              <a:rPr lang="en-US" dirty="0" smtClean="0"/>
              <a:t>“Wilma Rudolph” http: // Greatwomen.org/ women-of-the-hall/ search-the-</a:t>
            </a:r>
            <a:r>
              <a:rPr lang="en-US" dirty="0" err="1" smtClean="0"/>
              <a:t>hal</a:t>
            </a:r>
            <a:r>
              <a:rPr lang="en-US" dirty="0" smtClean="0"/>
              <a:t>… 2/6/14</a:t>
            </a:r>
          </a:p>
          <a:p>
            <a:pPr marL="114300" indent="0">
              <a:buNone/>
            </a:pPr>
            <a:endParaRPr lang="en-US" dirty="0" smtClean="0"/>
          </a:p>
          <a:p>
            <a:pPr marL="114300" indent="0">
              <a:buNone/>
            </a:pPr>
            <a:endParaRPr lang="en-US" dirty="0" smtClean="0"/>
          </a:p>
          <a:p>
            <a:pPr marL="114300" indent="0">
              <a:buNone/>
            </a:pPr>
            <a:endParaRPr lang="en-US" dirty="0"/>
          </a:p>
          <a:p>
            <a:pPr marL="114300" indent="0">
              <a:buNone/>
            </a:pPr>
            <a:endParaRPr lang="en-US" dirty="0" smtClean="0"/>
          </a:p>
          <a:p>
            <a:pPr marL="114300" indent="0">
              <a:buNone/>
            </a:pPr>
            <a:endParaRPr lang="en-US" dirty="0"/>
          </a:p>
          <a:p>
            <a:pPr marL="114300" indent="0">
              <a:buNone/>
            </a:pPr>
            <a:endParaRPr lang="en-US" dirty="0" smtClean="0"/>
          </a:p>
          <a:p>
            <a:pPr marL="114300" indent="0">
              <a:buNone/>
            </a:pPr>
            <a:endParaRPr lang="en-US" dirty="0"/>
          </a:p>
          <a:p>
            <a:pPr marL="114300" indent="0">
              <a:buNone/>
            </a:pPr>
            <a:endParaRPr lang="en-US" dirty="0" smtClean="0"/>
          </a:p>
          <a:p>
            <a:pPr marL="114300" indent="0">
              <a:buNone/>
            </a:pPr>
            <a:endParaRPr lang="en-US" dirty="0"/>
          </a:p>
          <a:p>
            <a:pPr marL="114300" indent="0">
              <a:buNone/>
            </a:pPr>
            <a:endParaRPr lang="en-US" dirty="0" smtClean="0"/>
          </a:p>
          <a:p>
            <a:pPr marL="114300" indent="0">
              <a:buNone/>
            </a:pPr>
            <a:endParaRPr lang="en-US" dirty="0"/>
          </a:p>
          <a:p>
            <a:pPr marL="114300" indent="0">
              <a:buNone/>
            </a:pPr>
            <a:endParaRPr lang="en-US" dirty="0"/>
          </a:p>
        </p:txBody>
      </p:sp>
      <p:pic>
        <p:nvPicPr>
          <p:cNvPr id="3074" name="Picture 2" descr="C:\Program Files\Microsoft Office\MEDIA\CAGCAT10\j02352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7476" y="4419600"/>
            <a:ext cx="4531523"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07590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212</TotalTime>
  <Words>60</Words>
  <Application>Microsoft Office PowerPoint</Application>
  <PresentationFormat>On-screen Show (4:3)</PresentationFormat>
  <Paragraphs>26</Paragraphs>
  <Slides>5</Slides>
  <Notes>1</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Apothecary</vt:lpstr>
      <vt:lpstr>ALL About Wilma RUDOlph</vt:lpstr>
      <vt:lpstr>Life Growing With Wilma Rudolph!</vt:lpstr>
      <vt:lpstr> Fun Facts About Wilma Rudolph!</vt:lpstr>
      <vt:lpstr>Why Do We Remember Wilma Rudolph?</vt:lpstr>
      <vt:lpstr>Bibliography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About Wilma Rudolph</dc:title>
  <dc:creator>Oak Tree Student</dc:creator>
  <cp:lastModifiedBy>Oak Tree Student</cp:lastModifiedBy>
  <cp:revision>25</cp:revision>
  <dcterms:created xsi:type="dcterms:W3CDTF">2014-02-18T17:19:47Z</dcterms:created>
  <dcterms:modified xsi:type="dcterms:W3CDTF">2014-03-11T19:12:38Z</dcterms:modified>
</cp:coreProperties>
</file>