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4" r:id="rId5"/>
    <p:sldId id="270" r:id="rId6"/>
    <p:sldId id="268" r:id="rId7"/>
    <p:sldId id="269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880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64DD4-9E8E-44BC-A63A-EE615DD943D1}" type="datetimeFigureOut">
              <a:rPr lang="en-US" smtClean="0"/>
              <a:t>10/4/13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167E8-6CF3-4AC2-8581-43A9F55BE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954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64DD4-9E8E-44BC-A63A-EE615DD943D1}" type="datetimeFigureOut">
              <a:rPr lang="en-US" smtClean="0"/>
              <a:t>10/4/13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167E8-6CF3-4AC2-8581-43A9F55BE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829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64DD4-9E8E-44BC-A63A-EE615DD943D1}" type="datetimeFigureOut">
              <a:rPr lang="en-US" smtClean="0"/>
              <a:t>10/4/13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167E8-6CF3-4AC2-8581-43A9F55BE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126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64DD4-9E8E-44BC-A63A-EE615DD943D1}" type="datetimeFigureOut">
              <a:rPr lang="en-US" smtClean="0"/>
              <a:t>10/4/13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167E8-6CF3-4AC2-8581-43A9F55BE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46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64DD4-9E8E-44BC-A63A-EE615DD943D1}" type="datetimeFigureOut">
              <a:rPr lang="en-US" smtClean="0"/>
              <a:t>10/4/13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167E8-6CF3-4AC2-8581-43A9F55BE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257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64DD4-9E8E-44BC-A63A-EE615DD943D1}" type="datetimeFigureOut">
              <a:rPr lang="en-US" smtClean="0"/>
              <a:t>10/4/13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167E8-6CF3-4AC2-8581-43A9F55BE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870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64DD4-9E8E-44BC-A63A-EE615DD943D1}" type="datetimeFigureOut">
              <a:rPr lang="en-US" smtClean="0"/>
              <a:t>10/4/13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167E8-6CF3-4AC2-8581-43A9F55BE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618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64DD4-9E8E-44BC-A63A-EE615DD943D1}" type="datetimeFigureOut">
              <a:rPr lang="en-US" smtClean="0"/>
              <a:t>10/4/13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167E8-6CF3-4AC2-8581-43A9F55BE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67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64DD4-9E8E-44BC-A63A-EE615DD943D1}" type="datetimeFigureOut">
              <a:rPr lang="en-US" smtClean="0"/>
              <a:t>10/4/13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167E8-6CF3-4AC2-8581-43A9F55BE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24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64DD4-9E8E-44BC-A63A-EE615DD943D1}" type="datetimeFigureOut">
              <a:rPr lang="en-US" smtClean="0"/>
              <a:t>10/4/13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167E8-6CF3-4AC2-8581-43A9F55BE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84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64DD4-9E8E-44BC-A63A-EE615DD943D1}" type="datetimeFigureOut">
              <a:rPr lang="en-US" smtClean="0"/>
              <a:t>10/4/13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167E8-6CF3-4AC2-8581-43A9F55BE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032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264DD4-9E8E-44BC-A63A-EE615DD943D1}" type="datetimeFigureOut">
              <a:rPr lang="en-US" smtClean="0"/>
              <a:t>10/4/13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167E8-6CF3-4AC2-8581-43A9F55BE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966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91440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Minya Nouvelle" pitchFamily="2" charset="0"/>
              </a:rPr>
              <a:t>Today in Algebra 2</a:t>
            </a:r>
            <a:endParaRPr lang="en-US" dirty="0">
              <a:latin typeface="Minya Nouvelle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71600" y="1981200"/>
            <a:ext cx="6477000" cy="41449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Minya Nouvelle" pitchFamily="2" charset="0"/>
              </a:rPr>
              <a:t>Go over homework</a:t>
            </a:r>
          </a:p>
          <a:p>
            <a:r>
              <a:rPr lang="en-US" dirty="0" smtClean="0">
                <a:latin typeface="Minya Nouvelle" pitchFamily="2" charset="0"/>
              </a:rPr>
              <a:t>Notes</a:t>
            </a:r>
          </a:p>
          <a:p>
            <a:pPr lvl="1"/>
            <a:r>
              <a:rPr lang="en-US" dirty="0" smtClean="0">
                <a:latin typeface="Minya Nouvelle" pitchFamily="2" charset="0"/>
              </a:rPr>
              <a:t>Linear Equations Definitions</a:t>
            </a:r>
          </a:p>
          <a:p>
            <a:pPr lvl="1"/>
            <a:r>
              <a:rPr lang="en-US" dirty="0" smtClean="0">
                <a:latin typeface="Minya Nouvelle" pitchFamily="2" charset="0"/>
              </a:rPr>
              <a:t>Standard form of linear equation</a:t>
            </a:r>
          </a:p>
          <a:p>
            <a:pPr lvl="1"/>
            <a:r>
              <a:rPr lang="en-US" dirty="0" smtClean="0">
                <a:latin typeface="Minya Nouvelle" pitchFamily="2" charset="0"/>
              </a:rPr>
              <a:t>x- and y-intercepts</a:t>
            </a:r>
          </a:p>
          <a:p>
            <a:r>
              <a:rPr lang="en-US" dirty="0" smtClean="0">
                <a:latin typeface="Minya Nouvelle" pitchFamily="2" charset="0"/>
              </a:rPr>
              <a:t>Study Guide</a:t>
            </a:r>
          </a:p>
          <a:p>
            <a:r>
              <a:rPr lang="en-US" dirty="0" smtClean="0">
                <a:latin typeface="Minya Nouvelle" pitchFamily="2" charset="0"/>
              </a:rPr>
              <a:t>Homework</a:t>
            </a:r>
            <a:endParaRPr lang="en-US" dirty="0">
              <a:latin typeface="Minya Nouv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343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dirty="0" smtClean="0"/>
              <a:t>Linear Equations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equation whose graph is a line is a linear equation</a:t>
            </a:r>
          </a:p>
          <a:p>
            <a:r>
              <a:rPr lang="en-US" dirty="0" smtClean="0"/>
              <a:t>The standard form of a linear equation is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Ax + By = C,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where A,B, and C are real numbers and A &amp; B are not both zero.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878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Examples:  5x – 3y = 7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x = 9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6s = -3t – 15</a:t>
            </a:r>
          </a:p>
          <a:p>
            <a:pPr marL="0" indent="0">
              <a:buNone/>
            </a:pPr>
            <a:r>
              <a:rPr lang="en-US" dirty="0" smtClean="0"/>
              <a:t>Not Linear:  7a + 4b</a:t>
            </a:r>
            <a:r>
              <a:rPr lang="en-US" baseline="30000" dirty="0" smtClean="0"/>
              <a:t>2</a:t>
            </a:r>
            <a:r>
              <a:rPr lang="en-US" dirty="0" smtClean="0"/>
              <a:t> = -8</a:t>
            </a:r>
          </a:p>
          <a:p>
            <a:pPr marL="0" indent="0">
              <a:buNone/>
            </a:pPr>
            <a:r>
              <a:rPr lang="en-US" dirty="0" smtClean="0"/>
              <a:t>		  x + </a:t>
            </a:r>
            <a:r>
              <a:rPr lang="en-US" dirty="0" err="1" smtClean="0"/>
              <a:t>xy</a:t>
            </a:r>
            <a:r>
              <a:rPr lang="en-US" dirty="0" smtClean="0"/>
              <a:t> = 1</a:t>
            </a:r>
            <a:r>
              <a:rPr lang="en-US" dirty="0"/>
              <a:t>	</a:t>
            </a:r>
            <a:r>
              <a:rPr lang="en-US" dirty="0" smtClean="0"/>
              <a:t>	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0691589"/>
              </p:ext>
            </p:extLst>
          </p:nvPr>
        </p:nvGraphicFramePr>
        <p:xfrm>
          <a:off x="2362200" y="4572000"/>
          <a:ext cx="1949116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quation" r:id="rId3" imgW="685800" imgH="241200" progId="Equation.DSMT4">
                  <p:embed/>
                </p:oleObj>
              </mc:Choice>
              <mc:Fallback>
                <p:oleObj name="Equation" r:id="rId3" imgW="68580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62200" y="4572000"/>
                        <a:ext cx="1949116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0000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Write the following equations in standard form: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y = -5x + 6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5x = 25 + 10y</a:t>
            </a:r>
          </a:p>
        </p:txBody>
      </p:sp>
    </p:spTree>
    <p:extLst>
      <p:ext uri="{BB962C8B-B14F-4D97-AF65-F5344CB8AC3E}">
        <p14:creationId xmlns:p14="http://schemas.microsoft.com/office/powerpoint/2010/main" val="911517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400"/>
            <a:ext cx="9143999" cy="6198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801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dirty="0" smtClean="0"/>
              <a:t>Intercepts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y-intercept is where the graph touches or crosses the y-axis.  So where x = 0</a:t>
            </a:r>
          </a:p>
          <a:p>
            <a:pPr marL="0" indent="0">
              <a:buNone/>
            </a:pPr>
            <a:r>
              <a:rPr lang="en-US" dirty="0" smtClean="0"/>
              <a:t>The x-intercept is where the graph touches or crosses the x-axis.  So where y = 0</a:t>
            </a:r>
          </a:p>
        </p:txBody>
      </p:sp>
    </p:spTree>
    <p:extLst>
      <p:ext uri="{BB962C8B-B14F-4D97-AF65-F5344CB8AC3E}">
        <p14:creationId xmlns:p14="http://schemas.microsoft.com/office/powerpoint/2010/main" val="3585161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Find the x- and y-intercepts for 5x – 3y = 15</a:t>
            </a:r>
          </a:p>
          <a:p>
            <a:pPr marL="0" indent="0">
              <a:buNone/>
            </a:pPr>
            <a:r>
              <a:rPr lang="en-US" dirty="0"/>
              <a:t>y</a:t>
            </a:r>
            <a:r>
              <a:rPr lang="en-US" dirty="0" smtClean="0"/>
              <a:t>-intercept let x = 0</a:t>
            </a:r>
            <a:r>
              <a:rPr lang="en-US" dirty="0"/>
              <a:t>	</a:t>
            </a:r>
            <a:r>
              <a:rPr lang="en-US" dirty="0" smtClean="0"/>
              <a:t>	5(0) – 3y = 15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-3y = 15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   y = -5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y-intercept is (0, -5)</a:t>
            </a:r>
          </a:p>
          <a:p>
            <a:pPr marL="0" indent="0">
              <a:buNone/>
            </a:pPr>
            <a:r>
              <a:rPr lang="en-US" dirty="0"/>
              <a:t>x</a:t>
            </a:r>
            <a:r>
              <a:rPr lang="en-US" dirty="0" smtClean="0"/>
              <a:t>-intercept let y = 0		5x – 3(0) = 15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5x = 15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x = 3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x-intercept is (3,0)</a:t>
            </a:r>
          </a:p>
        </p:txBody>
      </p:sp>
    </p:spTree>
    <p:extLst>
      <p:ext uri="{BB962C8B-B14F-4D97-AF65-F5344CB8AC3E}">
        <p14:creationId xmlns:p14="http://schemas.microsoft.com/office/powerpoint/2010/main" val="1765747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Pg</a:t>
            </a:r>
            <a:r>
              <a:rPr lang="en-US" dirty="0" smtClean="0"/>
              <a:t> 77: 18,19, </a:t>
            </a:r>
            <a:r>
              <a:rPr lang="en-US" dirty="0" smtClean="0"/>
              <a:t>29-39odd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86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804</TotalTime>
  <Words>147</Words>
  <Application>Microsoft Macintosh PowerPoint</Application>
  <PresentationFormat>On-screen Show (4:3)</PresentationFormat>
  <Paragraphs>36</Paragraphs>
  <Slides>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Office Theme</vt:lpstr>
      <vt:lpstr>Equation</vt:lpstr>
      <vt:lpstr>Today in Algebra 2</vt:lpstr>
      <vt:lpstr>Linear Equations</vt:lpstr>
      <vt:lpstr>PowerPoint Presentation</vt:lpstr>
      <vt:lpstr>PowerPoint Presentation</vt:lpstr>
      <vt:lpstr>PowerPoint Presentation</vt:lpstr>
      <vt:lpstr>Intercepts</vt:lpstr>
      <vt:lpstr>PowerPoint Presentation</vt:lpstr>
      <vt:lpstr>Homework</vt:lpstr>
    </vt:vector>
  </TitlesOfParts>
  <Company>DTSD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Today in Algebra 2</dc:title>
  <dc:creator>Lemaster, Ann</dc:creator>
  <cp:lastModifiedBy>Derry Township SD Derry Township SD</cp:lastModifiedBy>
  <cp:revision>17</cp:revision>
  <dcterms:created xsi:type="dcterms:W3CDTF">2012-09-27T21:54:25Z</dcterms:created>
  <dcterms:modified xsi:type="dcterms:W3CDTF">2013-10-04T18:52:51Z</dcterms:modified>
</cp:coreProperties>
</file>