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DB8BD-B8D3-4104-A85D-BA96F6D450CC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23101-75BF-44B6-9EF8-FC0585329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23101-75BF-44B6-9EF8-FC0585329C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1465EF-B77B-4A92-BC26-D3CDB2F9E3F9}" type="datetimeFigureOut">
              <a:rPr lang="en-US" smtClean="0"/>
              <a:pPr/>
              <a:t>12/15/2009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B7CDB4-E7C2-4F58-8566-984A795E6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7UvwdG5sN8&amp;feature=relate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Algebra 1 Review </a:t>
            </a:r>
            <a:br>
              <a:rPr lang="en-US" dirty="0" smtClean="0"/>
            </a:br>
            <a:r>
              <a:rPr lang="en-US" dirty="0" smtClean="0"/>
              <a:t>Systems of Linear Equations Using Substitution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LEQ:  How do you solve Linear Systems using substitution?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equation containing an x and a y variable.</a:t>
            </a:r>
          </a:p>
          <a:p>
            <a:r>
              <a:rPr lang="en-US" dirty="0" smtClean="0"/>
              <a:t>When graphed a linear equation makes a line.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Linear Equation?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collection of 2 (or more) linear equations.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System of Linear Equations, a.k.a. Linear System?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a system is a set of linear equations.</a:t>
            </a:r>
          </a:p>
          <a:p>
            <a:r>
              <a:rPr lang="en-US" dirty="0" smtClean="0"/>
              <a:t>The solution of a system is </a:t>
            </a:r>
            <a:r>
              <a:rPr lang="en-US" smtClean="0"/>
              <a:t>the coordinates where </a:t>
            </a:r>
            <a:r>
              <a:rPr lang="en-US" dirty="0" smtClean="0"/>
              <a:t>the lines would intersect when graphed.</a:t>
            </a:r>
          </a:p>
          <a:p>
            <a:r>
              <a:rPr lang="en-US" dirty="0" smtClean="0"/>
              <a:t>So, the solution is an ordered pair, if there is one.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solution of a system of linear equations?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Substitution is an algebraic method for solving a linear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</a:p>
          <a:p>
            <a:pPr>
              <a:buNone/>
            </a:pPr>
            <a:r>
              <a:rPr lang="en-US" dirty="0" smtClean="0"/>
              <a:t>	Pick one of the equations and isolate the variable that is the easiest to isolate.</a:t>
            </a:r>
          </a:p>
          <a:p>
            <a:r>
              <a:rPr lang="en-US" dirty="0" smtClean="0"/>
              <a:t>Step 2</a:t>
            </a:r>
          </a:p>
          <a:p>
            <a:pPr>
              <a:buNone/>
            </a:pPr>
            <a:r>
              <a:rPr lang="en-US" dirty="0" smtClean="0"/>
              <a:t>	Take that isolated equation and substitute it into the other equation for the variable you just isolated and solve for the remaining variable.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A Linear System By Substitution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r>
              <a:rPr lang="en-US" dirty="0" smtClean="0"/>
              <a:t>Step 3</a:t>
            </a:r>
          </a:p>
          <a:p>
            <a:pPr>
              <a:buNone/>
            </a:pPr>
            <a:r>
              <a:rPr lang="en-US" dirty="0" smtClean="0"/>
              <a:t>	Take the answer from step 2 and plug it into the equation you got from step one to get the 2</a:t>
            </a:r>
            <a:r>
              <a:rPr lang="en-US" baseline="30000" dirty="0" smtClean="0"/>
              <a:t>nd</a:t>
            </a:r>
            <a:r>
              <a:rPr lang="en-US" dirty="0" smtClean="0"/>
              <a:t> coordinate for your ordered pair.</a:t>
            </a:r>
          </a:p>
          <a:p>
            <a:r>
              <a:rPr lang="en-US" dirty="0" smtClean="0"/>
              <a:t>Step 4</a:t>
            </a:r>
          </a:p>
          <a:p>
            <a:pPr>
              <a:buNone/>
            </a:pPr>
            <a:r>
              <a:rPr lang="en-US" dirty="0" smtClean="0"/>
              <a:t>	Plug your point back into the original equations to see if they </a:t>
            </a:r>
            <a:r>
              <a:rPr lang="en-US" smtClean="0"/>
              <a:t>are true.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/>
          <a:lstStyle/>
          <a:p>
            <a:pPr lvl="0"/>
            <a:r>
              <a:rPr lang="en-US" dirty="0" smtClean="0"/>
              <a:t>The graph of a system with “infinitely many solutions” is one line, and the graph of a linear system with “no solution” is two parallel lines.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x + y = 3</a:t>
            </a:r>
          </a:p>
          <a:p>
            <a:pPr>
              <a:buNone/>
            </a:pPr>
            <a:r>
              <a:rPr lang="en-US" dirty="0" smtClean="0"/>
              <a:t>4x + 4y =8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4:  Solve the Linear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Substitution Video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Pg. 209 #s 1-9 all.</a:t>
            </a:r>
          </a:p>
          <a:p>
            <a:r>
              <a:rPr lang="en-US" dirty="0" smtClean="0"/>
              <a:t>Pg. 209 #s 2-8 even.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Homework:</a:t>
            </a:r>
            <a:endParaRPr lang="en-US" dirty="0"/>
          </a:p>
        </p:txBody>
      </p:sp>
      <p:pic>
        <p:nvPicPr>
          <p:cNvPr id="2050" name="Picture 2" descr="http://teacher2.smithtown.k12.ny.us/jbenotti/homework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52400"/>
            <a:ext cx="4419600" cy="5757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330</TotalTime>
  <Words>215</Words>
  <Application>Microsoft Office PowerPoint</Application>
  <PresentationFormat>On-screen Show (4:3)</PresentationFormat>
  <Paragraphs>41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Algebra 1 Review  Systems of Linear Equations Using Substitution </vt:lpstr>
      <vt:lpstr>What is a Linear Equation?</vt:lpstr>
      <vt:lpstr>What is a System of Linear Equations, a.k.a. Linear System?</vt:lpstr>
      <vt:lpstr>What is a solution of a system of linear equations?</vt:lpstr>
      <vt:lpstr>Substitution is an algebraic method for solving a linear system.</vt:lpstr>
      <vt:lpstr>Solving A Linear System By Substitution</vt:lpstr>
      <vt:lpstr>Slide 7</vt:lpstr>
      <vt:lpstr>Slide 8</vt:lpstr>
      <vt:lpstr>Example 4:  Solve the Linear System</vt:lpstr>
      <vt:lpstr>Substitution Video</vt:lpstr>
      <vt:lpstr>Homework: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1 Review  Systems of Linear Equations Using Substitution </dc:title>
  <dc:creator>JCirulli</dc:creator>
  <cp:lastModifiedBy>JCirulli</cp:lastModifiedBy>
  <cp:revision>7</cp:revision>
  <dcterms:created xsi:type="dcterms:W3CDTF">2009-12-03T02:32:37Z</dcterms:created>
  <dcterms:modified xsi:type="dcterms:W3CDTF">2009-12-15T19:36:06Z</dcterms:modified>
</cp:coreProperties>
</file>