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75" r:id="rId3"/>
    <p:sldId id="268" r:id="rId4"/>
    <p:sldId id="260" r:id="rId5"/>
    <p:sldId id="258" r:id="rId6"/>
    <p:sldId id="278" r:id="rId7"/>
    <p:sldId id="280" r:id="rId8"/>
    <p:sldId id="277" r:id="rId9"/>
    <p:sldId id="27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71" d="100"/>
          <a:sy n="71" d="100"/>
        </p:scale>
        <p:origin x="11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AA049EB-199D-4847-A5A9-ADFD43CF10D9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1" y="457200"/>
            <a:ext cx="8305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Materials</a:t>
            </a:r>
          </a:p>
          <a:p>
            <a:r>
              <a:rPr lang="en-US" dirty="0" smtClean="0"/>
              <a:t>DE Marker</a:t>
            </a:r>
          </a:p>
          <a:p>
            <a:r>
              <a:rPr lang="en-US" dirty="0" smtClean="0"/>
              <a:t>15 Small White Boards</a:t>
            </a:r>
          </a:p>
          <a:p>
            <a:r>
              <a:rPr lang="en-US" dirty="0" smtClean="0"/>
              <a:t>Reminders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76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1" y="453125"/>
            <a:ext cx="8305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Get out your agenda if you see your name below.  You need to come to my room tomorrow.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768179"/>
              </p:ext>
            </p:extLst>
          </p:nvPr>
        </p:nvGraphicFramePr>
        <p:xfrm>
          <a:off x="1447800" y="3657600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Period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Period 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Anthony</a:t>
                      </a:r>
                      <a:r>
                        <a:rPr lang="en-US" baseline="0" dirty="0" smtClean="0"/>
                        <a:t> N.</a:t>
                      </a:r>
                    </a:p>
                    <a:p>
                      <a:r>
                        <a:rPr lang="en-US" baseline="0" dirty="0" smtClean="0"/>
                        <a:t>Myranda M.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Jacob B.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83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152400"/>
            <a:ext cx="45897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Musical Math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80998" y="838200"/>
                <a:ext cx="8382001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/>
                  <a:t>Use the percent proportion to answer the following questions.</a:t>
                </a:r>
              </a:p>
              <a:p>
                <a:pPr algn="ctr"/>
                <a:endParaRPr lang="en-US" sz="3200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h𝑎𝑡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4%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30?</m:t>
                    </m:r>
                  </m:oMath>
                </a14:m>
                <a:r>
                  <a:rPr lang="en-US" sz="3200" dirty="0" smtClean="0"/>
                  <a:t/>
                </a:r>
                <a:br>
                  <a:rPr lang="en-US" sz="3200" dirty="0" smtClean="0"/>
                </a:br>
                <a:endParaRPr lang="en-US" sz="3200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h𝑎𝑡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𝑝𝑒𝑟𝑐𝑒𝑛𝑡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 800 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 2?</m:t>
                    </m:r>
                  </m:oMath>
                </a14:m>
                <a:endParaRPr lang="en-US" sz="320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US" sz="3200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5%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𝑤h𝑎𝑡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10?</m:t>
                    </m:r>
                  </m:oMath>
                </a14:m>
                <a:endParaRPr lang="en-US" sz="320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US" sz="3200" dirty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8" y="838200"/>
                <a:ext cx="8382001" cy="5016758"/>
              </a:xfrm>
              <a:prstGeom prst="rect">
                <a:avLst/>
              </a:prstGeom>
              <a:blipFill rotWithShape="0">
                <a:blip r:embed="rId2"/>
                <a:stretch>
                  <a:fillRect t="-1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125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35967" y="2666"/>
            <a:ext cx="1208033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Cornell Notes</a:t>
            </a:r>
            <a:endParaRPr 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5164" y="381000"/>
            <a:ext cx="2088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Topic: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8755" y="3117315"/>
            <a:ext cx="9212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Essential Question(s):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193004"/>
            <a:ext cx="6172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5-7 </a:t>
            </a:r>
            <a:r>
              <a:rPr lang="en-US" sz="4000" dirty="0" smtClean="0"/>
              <a:t>Algebra: The Percent </a:t>
            </a:r>
            <a:r>
              <a:rPr lang="en-US" sz="4000" dirty="0" smtClean="0"/>
              <a:t>Equation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1235014" y="4191000"/>
            <a:ext cx="68421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How do I solve problems using the percent </a:t>
            </a:r>
            <a:r>
              <a:rPr lang="en-US" sz="4400" dirty="0" smtClean="0"/>
              <a:t>equation?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3580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69057" y="0"/>
            <a:ext cx="0" cy="6858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0" y="6979"/>
            <a:ext cx="18288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35967" y="2666"/>
            <a:ext cx="1208033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Cornell Notes</a:t>
            </a:r>
            <a:endParaRPr 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Questions: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Notes: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62200" y="48006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81514" y="2606177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What is the percent </a:t>
            </a:r>
            <a:r>
              <a:rPr lang="en-US" sz="2000" dirty="0" smtClean="0">
                <a:solidFill>
                  <a:schemeClr val="bg1"/>
                </a:solidFill>
              </a:rPr>
              <a:t>equation?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99530" y="2606177"/>
            <a:ext cx="6477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Percent Equation </a:t>
            </a:r>
            <a:r>
              <a:rPr lang="en-US" sz="2000" dirty="0" smtClean="0"/>
              <a:t>– </a:t>
            </a:r>
            <a:r>
              <a:rPr lang="en-US" sz="2000" dirty="0" smtClean="0"/>
              <a:t>an equivalent form of the percent proportion in which the percent is written as a decimal</a:t>
            </a:r>
            <a:endParaRPr lang="en-US" sz="2000" dirty="0" smtClean="0"/>
          </a:p>
          <a:p>
            <a:endParaRPr lang="en-US" sz="2000" dirty="0"/>
          </a:p>
          <a:p>
            <a:pPr algn="ctr"/>
            <a:r>
              <a:rPr lang="en-US" sz="2000" dirty="0" smtClean="0"/>
              <a:t>Part = Percent (as a decimal) x Whole</a:t>
            </a:r>
            <a:endParaRPr lang="en-US" sz="2000" dirty="0"/>
          </a:p>
          <a:p>
            <a:pPr algn="ctr"/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70371" y="626379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What is </a:t>
            </a:r>
            <a:r>
              <a:rPr lang="en-US" sz="2000" dirty="0" smtClean="0">
                <a:solidFill>
                  <a:schemeClr val="bg1"/>
                </a:solidFill>
              </a:rPr>
              <a:t>a fraction?</a:t>
            </a:r>
            <a:endParaRPr lang="en-US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299530" y="609600"/>
                <a:ext cx="6477000" cy="1188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Fraction – a comparison of a PART to a WHOLE</a:t>
                </a:r>
              </a:p>
              <a:p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𝑃𝐴𝑅𝑇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𝑊𝐻𝑂𝐿𝐸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530" y="609600"/>
                <a:ext cx="6477000" cy="1188787"/>
              </a:xfrm>
              <a:prstGeom prst="rect">
                <a:avLst/>
              </a:prstGeom>
              <a:blipFill rotWithShape="0">
                <a:blip r:embed="rId2"/>
                <a:stretch>
                  <a:fillRect l="-753" t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09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69057" y="0"/>
            <a:ext cx="0" cy="6858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0" y="6979"/>
            <a:ext cx="18288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35967" y="2666"/>
            <a:ext cx="1208033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Cornell Notes</a:t>
            </a:r>
            <a:endParaRPr 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Questions: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Notes: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62200" y="48006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28600" y="636494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How do I find the PART?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62200" y="609600"/>
            <a:ext cx="647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Find 80</a:t>
            </a:r>
            <a:r>
              <a:rPr lang="en-US" dirty="0" smtClean="0"/>
              <a:t>% of 500?</a:t>
            </a:r>
          </a:p>
          <a:p>
            <a:pPr algn="ctr"/>
            <a:r>
              <a:rPr lang="en-US" dirty="0" smtClean="0"/>
              <a:t>PART = PERCENT x WHOLE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PART = .8 x 500 = 400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362200" y="2260202"/>
                <a:ext cx="6477000" cy="28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420 is what percent of 600?</a:t>
                </a:r>
              </a:p>
              <a:p>
                <a:pPr algn="ctr"/>
                <a:r>
                  <a:rPr lang="en-US" dirty="0"/>
                  <a:t>PART = PERCENT x </a:t>
                </a:r>
                <a:r>
                  <a:rPr lang="en-US" dirty="0" smtClean="0"/>
                  <a:t>WHOLE</a:t>
                </a:r>
              </a:p>
              <a:p>
                <a:pPr algn="ctr"/>
                <a:endParaRPr lang="en-US" dirty="0"/>
              </a:p>
              <a:p>
                <a:pPr algn="ctr"/>
                <a:r>
                  <a:rPr lang="en-US" dirty="0" smtClean="0"/>
                  <a:t>420 = Percent x 600</a:t>
                </a:r>
                <a:endParaRPr lang="en-US" dirty="0"/>
              </a:p>
              <a:p>
                <a:endParaRPr lang="en-US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420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600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𝑃𝑒𝑟𝑐𝑒𝑛𝑡</m:t>
                      </m:r>
                    </m:oMath>
                  </m:oMathPara>
                </a14:m>
                <a:endParaRPr lang="en-US" dirty="0" smtClean="0"/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420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600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=0.7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70%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60202"/>
                <a:ext cx="6477000" cy="2817181"/>
              </a:xfrm>
              <a:prstGeom prst="rect">
                <a:avLst/>
              </a:prstGeom>
              <a:blipFill rotWithShape="0">
                <a:blip r:embed="rId2"/>
                <a:stretch>
                  <a:fillRect l="-847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70371" y="2260202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How do I find the PERCENT?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69057" y="0"/>
            <a:ext cx="0" cy="6858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0" y="6979"/>
            <a:ext cx="18288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35967" y="2666"/>
            <a:ext cx="1208033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Cornell Notes</a:t>
            </a:r>
            <a:endParaRPr 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Questions: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Notes: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62200" y="48006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28600" y="636494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How do I find the WHOLE?</a:t>
            </a:r>
            <a:endParaRPr lang="en-US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362200" y="609600"/>
                <a:ext cx="6477000" cy="2296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65 is 52% of what number?</a:t>
                </a:r>
                <a:br>
                  <a:rPr lang="en-US" dirty="0" smtClean="0"/>
                </a:br>
                <a:endParaRPr lang="en-US" dirty="0" smtClean="0"/>
              </a:p>
              <a:p>
                <a:pPr algn="ctr"/>
                <a:r>
                  <a:rPr lang="en-US" dirty="0" smtClean="0"/>
                  <a:t>PART = PERCENT x WHOLE</a:t>
                </a:r>
              </a:p>
              <a:p>
                <a:pPr algn="ctr"/>
                <a:endParaRPr lang="en-US" dirty="0"/>
              </a:p>
              <a:p>
                <a:pPr algn="ctr"/>
                <a:r>
                  <a:rPr lang="en-US" dirty="0" smtClean="0"/>
                  <a:t>65 = .52 x </a:t>
                </a:r>
                <a:r>
                  <a:rPr lang="en-US" dirty="0" smtClean="0"/>
                  <a:t>WHOLE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.52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𝑊𝐻𝑂𝐿𝐸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609600"/>
                <a:ext cx="6477000" cy="2296783"/>
              </a:xfrm>
              <a:prstGeom prst="rect">
                <a:avLst/>
              </a:prstGeom>
              <a:blipFill rotWithShape="0">
                <a:blip r:embed="rId2"/>
                <a:stretch>
                  <a:fillRect l="-847" t="-1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98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Concept Check</a:t>
            </a:r>
            <a:endParaRPr lang="en-US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657529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Work in groups of 2 using a WHITE BOARD.</a:t>
            </a:r>
          </a:p>
          <a:p>
            <a:endParaRPr lang="en-US" dirty="0"/>
          </a:p>
          <a:p>
            <a:r>
              <a:rPr lang="en-US" dirty="0" smtClean="0"/>
              <a:t>Solve each equation using the percent equation.</a:t>
            </a:r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sz="3600" dirty="0" smtClean="0"/>
              <a:t>   50 </a:t>
            </a:r>
            <a:r>
              <a:rPr lang="en-US" sz="3600" dirty="0" smtClean="0"/>
              <a:t>is what percent of </a:t>
            </a:r>
            <a:r>
              <a:rPr lang="en-US" sz="3600" dirty="0" smtClean="0"/>
              <a:t>1025?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  <a:p>
            <a:pPr marL="342900" indent="-342900">
              <a:buAutoNum type="arabicPeriod"/>
            </a:pPr>
            <a:r>
              <a:rPr lang="en-US" sz="3600" dirty="0" smtClean="0"/>
              <a:t>   What </a:t>
            </a:r>
            <a:r>
              <a:rPr lang="en-US" sz="3600" dirty="0" smtClean="0"/>
              <a:t>number is </a:t>
            </a:r>
            <a:r>
              <a:rPr lang="en-US" sz="3600" dirty="0" smtClean="0"/>
              <a:t>20% </a:t>
            </a:r>
            <a:r>
              <a:rPr lang="en-US" sz="3600" dirty="0" smtClean="0"/>
              <a:t>of </a:t>
            </a:r>
            <a:r>
              <a:rPr lang="en-US" sz="3600" dirty="0" smtClean="0"/>
              <a:t>140?</a:t>
            </a:r>
            <a:endParaRPr lang="en-US" sz="3600" dirty="0" smtClean="0"/>
          </a:p>
          <a:p>
            <a:pPr marL="342900" indent="-342900">
              <a:buAutoNum type="arabicPeriod"/>
            </a:pPr>
            <a:endParaRPr lang="en-US" sz="3600" dirty="0"/>
          </a:p>
          <a:p>
            <a:pPr marL="342900" indent="-342900">
              <a:buAutoNum type="arabicPeriod"/>
            </a:pPr>
            <a:r>
              <a:rPr lang="en-US" sz="3600" dirty="0" smtClean="0"/>
              <a:t>   130 </a:t>
            </a:r>
            <a:r>
              <a:rPr lang="en-US" sz="3600" dirty="0" smtClean="0"/>
              <a:t>is </a:t>
            </a:r>
            <a:r>
              <a:rPr lang="en-US" sz="3600" dirty="0" smtClean="0"/>
              <a:t>25% </a:t>
            </a:r>
            <a:r>
              <a:rPr lang="en-US" sz="3600" dirty="0" smtClean="0"/>
              <a:t>of what number?</a:t>
            </a:r>
          </a:p>
          <a:p>
            <a:pPr marL="342900" indent="-342900"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49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sz="9600" dirty="0" smtClean="0">
                <a:latin typeface="Chiller" pitchFamily="82" charset="0"/>
              </a:rPr>
              <a:t>Homework</a:t>
            </a:r>
            <a:endParaRPr lang="en-US" sz="9600" dirty="0">
              <a:latin typeface="Chiller" pitchFamily="8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3429000"/>
            <a:ext cx="6400800" cy="2514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Pgs. </a:t>
            </a:r>
            <a:r>
              <a:rPr lang="en-US" sz="4400" b="1" dirty="0" smtClean="0">
                <a:solidFill>
                  <a:srgbClr val="FF0000"/>
                </a:solidFill>
              </a:rPr>
              <a:t>282</a:t>
            </a:r>
            <a:r>
              <a:rPr lang="en-US" sz="4400" b="1" smtClean="0">
                <a:solidFill>
                  <a:srgbClr val="FF0000"/>
                </a:solidFill>
              </a:rPr>
              <a:t>; 8-24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r>
              <a:rPr lang="en-US" sz="4400" b="1" dirty="0" smtClean="0">
                <a:solidFill>
                  <a:srgbClr val="FF0000"/>
                </a:solidFill>
              </a:rPr>
              <a:t> Cornell Notes Summary</a:t>
            </a:r>
          </a:p>
          <a:p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2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3048</TotalTime>
  <Words>257</Words>
  <Application>Microsoft Office PowerPoint</Application>
  <PresentationFormat>On-screen Show (4:3)</PresentationFormat>
  <Paragraphs>72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Cambria Math</vt:lpstr>
      <vt:lpstr>Century Gothic</vt:lpstr>
      <vt:lpstr>Chiller</vt:lpstr>
      <vt:lpstr>Courier New</vt:lpstr>
      <vt:lpstr>Palatino Linotype</vt:lpstr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Homework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Curtis</dc:creator>
  <cp:lastModifiedBy>Edward Curtis</cp:lastModifiedBy>
  <cp:revision>146</cp:revision>
  <dcterms:created xsi:type="dcterms:W3CDTF">2013-08-24T03:51:59Z</dcterms:created>
  <dcterms:modified xsi:type="dcterms:W3CDTF">2013-12-12T01:31:41Z</dcterms:modified>
</cp:coreProperties>
</file>