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embeddedFontLst>
    <p:embeddedFont>
      <p:font typeface="Roboto" panose="020B060402020202020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39" y="4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17957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1b5fc98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a1b5fc98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4167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a1b5fc98d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a1b5fc98d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9784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a1b5fc98d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a1b5fc98d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1758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a1b5fc98d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a1b5fc98d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3410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498650" y="152400"/>
            <a:ext cx="4645200" cy="45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/>
              <a:t>Do you love to cook?</a:t>
            </a:r>
            <a:endParaRPr sz="1800" b="1" i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/>
              <a:t>Want to know how to cook?</a:t>
            </a:r>
            <a:endParaRPr sz="1800" b="1" i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Join us for Teen Cuisine night hosted by the Ridgeview Wolfpack After the Bell program.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/>
              <a:t> How do I join?</a:t>
            </a:r>
            <a:endParaRPr sz="1800" b="1" u="sng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Complete a </a:t>
            </a:r>
            <a:r>
              <a:rPr lang="en" sz="1800">
                <a:solidFill>
                  <a:schemeClr val="dk1"/>
                </a:solidFill>
              </a:rPr>
              <a:t>Ridgeview Wolfpack After the Bell registration form.</a:t>
            </a:r>
            <a:endParaRPr sz="18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 program is free.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See the monthly calendar for dates.</a:t>
            </a:r>
            <a:endParaRPr sz="16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08125"/>
            <a:ext cx="4346250" cy="153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6225"/>
            <a:ext cx="4790376" cy="632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729225"/>
            <a:ext cx="4284825" cy="277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21300"/>
            <a:ext cx="4545250" cy="305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608125"/>
            <a:ext cx="4346250" cy="15353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759650" y="230300"/>
            <a:ext cx="4346400" cy="50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</a:rPr>
              <a:t>Love Art?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</a:rPr>
              <a:t>Do you like to be creative?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</a:rPr>
              <a:t>WKMA brings the fun (and the art) to you with this customized program.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u="sng">
                <a:solidFill>
                  <a:schemeClr val="dk1"/>
                </a:solidFill>
              </a:rPr>
              <a:t>How do I join?</a:t>
            </a:r>
            <a:endParaRPr sz="1800" b="1" u="sng">
              <a:solidFill>
                <a:schemeClr val="dk1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Complete a Ridgeview Wolfpack After the Bell registration form.</a:t>
            </a:r>
            <a:endParaRPr sz="1800">
              <a:solidFill>
                <a:schemeClr val="dk1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The program is free.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</a:rPr>
              <a:t>See the monthly calendar for dates.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08125"/>
            <a:ext cx="4346250" cy="15353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4759650" y="230300"/>
            <a:ext cx="4346400" cy="45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4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highlight>
                  <a:srgbClr val="FFFFFF"/>
                </a:highlight>
              </a:rPr>
              <a:t>Build and Learn with Robots</a:t>
            </a:r>
            <a:endParaRPr sz="18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4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highlight>
                  <a:srgbClr val="FFFFFF"/>
                </a:highlight>
              </a:rPr>
              <a:t>Solve Challenges and Compete</a:t>
            </a:r>
            <a:endParaRPr sz="18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4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highlight>
                  <a:srgbClr val="FFFFFF"/>
                </a:highlight>
              </a:rPr>
              <a:t>Share and Collaborate</a:t>
            </a:r>
            <a:endParaRPr sz="18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dk1"/>
                </a:solidFill>
              </a:rPr>
              <a:t>How do I join?</a:t>
            </a:r>
            <a:endParaRPr sz="1800" b="1" u="sng">
              <a:solidFill>
                <a:schemeClr val="dk1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Complete a Ridgeview Wolfpack After the Bell registration form.</a:t>
            </a:r>
            <a:endParaRPr sz="1800">
              <a:solidFill>
                <a:schemeClr val="dk1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The program is free.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See the monthly calendar for dates.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75" y="880675"/>
            <a:ext cx="3633752" cy="2575048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155425" y="155425"/>
            <a:ext cx="456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Ridgeview After the Bell Robotics Club</a:t>
            </a:r>
            <a:endParaRPr sz="18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08125"/>
            <a:ext cx="4346250" cy="15353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4759650" y="230300"/>
            <a:ext cx="4346400" cy="49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44444"/>
                </a:solidFill>
                <a:highlight>
                  <a:srgbClr val="FFFFFF"/>
                </a:highlight>
              </a:rPr>
              <a:t>What skills do you get from archery?</a:t>
            </a:r>
            <a:endParaRPr sz="1800" b="1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Mental strength</a:t>
            </a:r>
            <a:endParaRPr sz="18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Balance and coordination</a:t>
            </a:r>
            <a:endParaRPr sz="18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Reaction time</a:t>
            </a:r>
            <a:endParaRPr sz="18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Motivation &amp; self confidence Skill/technique</a:t>
            </a:r>
            <a:endParaRPr sz="18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Agility</a:t>
            </a:r>
            <a:endParaRPr sz="18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Strength &amp; power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dk1"/>
                </a:solidFill>
              </a:rPr>
              <a:t>How do I join?</a:t>
            </a:r>
            <a:endParaRPr sz="1800" b="1" u="sng">
              <a:solidFill>
                <a:schemeClr val="dk1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Complete a Ridgeview Wolfpack After the Bell registration form.</a:t>
            </a:r>
            <a:endParaRPr sz="1800">
              <a:solidFill>
                <a:schemeClr val="dk1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The program is free.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See the monthly calendar for dates.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155425" y="155425"/>
            <a:ext cx="4566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Ridgeview After the Bell Explore Archery Club</a:t>
            </a:r>
            <a:endParaRPr sz="1800" b="1"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925" y="1033825"/>
            <a:ext cx="3851401" cy="26483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 rot="-848957">
            <a:off x="2367137" y="2209046"/>
            <a:ext cx="2175913" cy="89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Coming Spring 2023</a:t>
            </a:r>
            <a:endParaRPr sz="23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</Words>
  <Application>Microsoft Office PowerPoint</Application>
  <PresentationFormat>On-screen Show (16:9)</PresentationFormat>
  <Paragraphs>61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Roboto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 K. Mooney</dc:creator>
  <cp:lastModifiedBy>Donna K. Mooney</cp:lastModifiedBy>
  <cp:revision>2</cp:revision>
  <dcterms:modified xsi:type="dcterms:W3CDTF">2022-12-02T14:23:17Z</dcterms:modified>
</cp:coreProperties>
</file>