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 autoCompressPictures="0">
  <p:sldMasterIdLst>
    <p:sldMasterId id="2147483654" r:id="rId1"/>
  </p:sldMasterIdLst>
  <p:notesMasterIdLst>
    <p:notesMasterId r:id="rId22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5" r:id="rId20"/>
    <p:sldId id="276" r:id="rId21"/>
  </p:sldIdLst>
  <p:sldSz cx="9144000" cy="5143500" type="screen16x9"/>
  <p:notesSz cx="6858000" cy="9144000"/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110" d="100"/>
          <a:sy n="110" d="100"/>
        </p:scale>
        <p:origin x="658" y="67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ableStyles" Target="tableStyle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381188" y="685800"/>
            <a:ext cx="60963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100"/>
            </a:lvl1pPr>
            <a:lvl2pPr marL="914400" lvl="1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 sz="1100"/>
            </a:lvl2pPr>
            <a:lvl3pPr marL="1371600" lvl="2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 sz="1100"/>
            </a:lvl3pPr>
            <a:lvl4pPr marL="1828800" lvl="3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100"/>
            </a:lvl4pPr>
            <a:lvl5pPr marL="2286000" lvl="4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 sz="1100"/>
            </a:lvl5pPr>
            <a:lvl6pPr marL="2743200" lvl="5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 sz="1100"/>
            </a:lvl6pPr>
            <a:lvl7pPr marL="3200400" lvl="6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100"/>
            </a:lvl7pPr>
            <a:lvl8pPr marL="3657600" lvl="7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 sz="1100"/>
            </a:lvl8pPr>
            <a:lvl9pPr marL="4114800" lvl="8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 sz="1100"/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Google Shape;25;p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6" name="Google Shape;26;p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ga55a87ea2_0_28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4" name="Google Shape;34;ga55a87ea2_0_2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" name="Google Shape;38;ga55a87ea2_0_5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9" name="Google Shape;39;ga55a87ea2_0_5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" name="Google Shape;44;ga55a87ea2_0_7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5" name="Google Shape;45;ga55a87ea2_0_7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Google Shape;50;ga55a87ea2_0_12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1" name="Google Shape;51;ga55a87ea2_0_12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" name="Google Shape;56;ga55a87ea2_0_15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7" name="Google Shape;57;ga55a87ea2_0_15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" name="Google Shape;62;ga55a87ea2_0_17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3" name="Google Shape;63;ga55a87ea2_0_17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" name="Google Shape;68;g3527cff49_022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9" name="Google Shape;69;g3527cff49_022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" name="Google Shape;74;ga55a87ea2_0_20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5" name="Google Shape;75;ga55a87ea2_0_20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" name="Google Shape;80;g8662217919_0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1" name="Google Shape;81;g8662217919_0_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" name="Google Shape;87;g8662217919_0_8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8" name="Google Shape;88;g8662217919_0_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" name="Google Shape;93;g3527cff49_13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4" name="Google Shape;94;g3527cff49_13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" name="Google Shape;99;g3527cff49_13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0" name="Google Shape;100;g3527cff49_13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6" name="Google Shape;106;g3527cff49_1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7" name="Google Shape;107;g3527cff49_1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" name="Google Shape;112;g3527cff49_021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13" name="Google Shape;113;g3527cff49_021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8" name="Google Shape;118;g3527cff49_018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19" name="Google Shape;119;g3527cff49_018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5" name="Google Shape;125;g3527cff49_020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26" name="Google Shape;126;g3527cff49_020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1" name="Google Shape;131;ga55a87ea2_0_10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32" name="Google Shape;132;ga55a87ea2_0_10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" name="Google Shape;143;g22d7092870_0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44" name="Google Shape;144;g22d7092870_0_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8" name="Google Shape;148;g3527cff49_023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49" name="Google Shape;149;g3527cff49_023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"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 txBox="1">
            <a:spLocks noGrp="1"/>
          </p:cNvSpPr>
          <p:nvPr>
            <p:ph type="subTitle" idx="1"/>
          </p:nvPr>
        </p:nvSpPr>
        <p:spPr>
          <a:xfrm>
            <a:off x="685800" y="2840053"/>
            <a:ext cx="7772400" cy="78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000"/>
              <a:buNone/>
              <a:defRPr>
                <a:solidFill>
                  <a:schemeClr val="dk2"/>
                </a:solidFill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000"/>
              <a:buNone/>
              <a:defRPr sz="3000">
                <a:solidFill>
                  <a:schemeClr val="dk2"/>
                </a:solidFill>
              </a:defRPr>
            </a:lvl2pPr>
            <a:lvl3pPr lvl="2" algn="ctr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000"/>
              <a:buNone/>
              <a:defRPr sz="3000">
                <a:solidFill>
                  <a:schemeClr val="dk2"/>
                </a:solidFill>
              </a:defRPr>
            </a:lvl3pPr>
            <a:lvl4pPr lvl="3" algn="ctr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000"/>
              <a:buNone/>
              <a:defRPr sz="3000">
                <a:solidFill>
                  <a:schemeClr val="dk2"/>
                </a:solidFill>
              </a:defRPr>
            </a:lvl4pPr>
            <a:lvl5pPr lvl="4" algn="ctr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000"/>
              <a:buNone/>
              <a:defRPr sz="3000">
                <a:solidFill>
                  <a:schemeClr val="dk2"/>
                </a:solidFill>
              </a:defRPr>
            </a:lvl5pPr>
            <a:lvl6pPr lvl="5" algn="ctr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000"/>
              <a:buNone/>
              <a:defRPr sz="3000">
                <a:solidFill>
                  <a:schemeClr val="dk2"/>
                </a:solidFill>
              </a:defRPr>
            </a:lvl6pPr>
            <a:lvl7pPr lvl="6" algn="ctr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000"/>
              <a:buNone/>
              <a:defRPr sz="3000">
                <a:solidFill>
                  <a:schemeClr val="dk2"/>
                </a:solidFill>
              </a:defRPr>
            </a:lvl7pPr>
            <a:lvl8pPr lvl="7" algn="ctr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000"/>
              <a:buNone/>
              <a:defRPr sz="3000">
                <a:solidFill>
                  <a:schemeClr val="dk2"/>
                </a:solidFill>
              </a:defRPr>
            </a:lvl8pPr>
            <a:lvl9pPr lvl="8" algn="ctr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000"/>
              <a:buNone/>
              <a:defRPr sz="3000">
                <a:solidFill>
                  <a:schemeClr val="dk2"/>
                </a:solidFill>
              </a:defRPr>
            </a:lvl9pPr>
          </a:lstStyle>
          <a:p>
            <a:endParaRPr/>
          </a:p>
        </p:txBody>
      </p:sp>
      <p:sp>
        <p:nvSpPr>
          <p:cNvPr id="11" name="Google Shape;11;p2"/>
          <p:cNvSpPr txBox="1">
            <a:spLocks noGrp="1"/>
          </p:cNvSpPr>
          <p:nvPr>
            <p:ph type="ctrTitle"/>
          </p:nvPr>
        </p:nvSpPr>
        <p:spPr>
          <a:xfrm>
            <a:off x="685800" y="1583342"/>
            <a:ext cx="7772400" cy="11598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" type="tx">
  <p:cSld name="TITLE_AND_BODY">
    <p:spTree>
      <p:nvGrpSpPr>
        <p:cNvPr id="1" name="Shape 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Google Shape;13;p3"/>
          <p:cNvSpPr txBox="1">
            <a:spLocks noGrp="1"/>
          </p:cNvSpPr>
          <p:nvPr>
            <p:ph type="title"/>
          </p:nvPr>
        </p:nvSpPr>
        <p:spPr>
          <a:xfrm>
            <a:off x="457200" y="205978"/>
            <a:ext cx="8229600" cy="8574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9pPr>
          </a:lstStyle>
          <a:p>
            <a:endParaRPr/>
          </a:p>
        </p:txBody>
      </p:sp>
      <p:sp>
        <p:nvSpPr>
          <p:cNvPr id="14" name="Google Shape;14;p3"/>
          <p:cNvSpPr txBox="1">
            <a:spLocks noGrp="1"/>
          </p:cNvSpPr>
          <p:nvPr>
            <p:ph type="body" idx="1"/>
          </p:nvPr>
        </p:nvSpPr>
        <p:spPr>
          <a:xfrm>
            <a:off x="457200" y="1200150"/>
            <a:ext cx="8229600" cy="3725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419100" rtl="0">
              <a:spcBef>
                <a:spcPts val="600"/>
              </a:spcBef>
              <a:spcAft>
                <a:spcPts val="0"/>
              </a:spcAft>
              <a:buSzPts val="3000"/>
              <a:buChar char="●"/>
              <a:defRPr/>
            </a:lvl1pPr>
            <a:lvl2pPr marL="914400" lvl="1" indent="-381000" rtl="0">
              <a:spcBef>
                <a:spcPts val="0"/>
              </a:spcBef>
              <a:spcAft>
                <a:spcPts val="0"/>
              </a:spcAft>
              <a:buSzPts val="2400"/>
              <a:buChar char="○"/>
              <a:defRPr/>
            </a:lvl2pPr>
            <a:lvl3pPr marL="1371600" lvl="2" indent="-381000" rtl="0">
              <a:spcBef>
                <a:spcPts val="0"/>
              </a:spcBef>
              <a:spcAft>
                <a:spcPts val="0"/>
              </a:spcAft>
              <a:buSzPts val="2400"/>
              <a:buChar char="■"/>
              <a:defRPr/>
            </a:lvl3pPr>
            <a:lvl4pPr marL="1828800" lvl="3" indent="-342900" rtl="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4pPr>
            <a:lvl5pPr marL="2286000" lvl="4" indent="-342900" rtl="0">
              <a:spcBef>
                <a:spcPts val="0"/>
              </a:spcBef>
              <a:spcAft>
                <a:spcPts val="0"/>
              </a:spcAft>
              <a:buSzPts val="1800"/>
              <a:buChar char="○"/>
              <a:defRPr/>
            </a:lvl5pPr>
            <a:lvl6pPr marL="2743200" lvl="5" indent="-342900" rtl="0">
              <a:spcBef>
                <a:spcPts val="0"/>
              </a:spcBef>
              <a:spcAft>
                <a:spcPts val="0"/>
              </a:spcAft>
              <a:buSzPts val="1800"/>
              <a:buChar char="■"/>
              <a:defRPr/>
            </a:lvl6pPr>
            <a:lvl7pPr marL="3200400" lvl="6" indent="-342900" rtl="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7pPr>
            <a:lvl8pPr marL="3657600" lvl="7" indent="-342900" rtl="0">
              <a:spcBef>
                <a:spcPts val="0"/>
              </a:spcBef>
              <a:spcAft>
                <a:spcPts val="0"/>
              </a:spcAft>
              <a:buSzPts val="1800"/>
              <a:buChar char="○"/>
              <a:defRPr/>
            </a:lvl8pPr>
            <a:lvl9pPr marL="4114800" lvl="8" indent="-342900" rtl="0">
              <a:spcBef>
                <a:spcPts val="0"/>
              </a:spcBef>
              <a:spcAft>
                <a:spcPts val="0"/>
              </a:spcAft>
              <a:buSzPts val="1800"/>
              <a:buChar char="■"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wo columns" type="twoColTx">
  <p:cSld name="TITLE_AND_TWO_COLUMNS">
    <p:spTree>
      <p:nvGrpSpPr>
        <p:cNvPr id="1" name="Shape 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Google Shape;16;p4"/>
          <p:cNvSpPr txBox="1">
            <a:spLocks noGrp="1"/>
          </p:cNvSpPr>
          <p:nvPr>
            <p:ph type="title"/>
          </p:nvPr>
        </p:nvSpPr>
        <p:spPr>
          <a:xfrm>
            <a:off x="457200" y="205978"/>
            <a:ext cx="8229600" cy="8574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9pPr>
          </a:lstStyle>
          <a:p>
            <a:endParaRPr/>
          </a:p>
        </p:txBody>
      </p:sp>
      <p:sp>
        <p:nvSpPr>
          <p:cNvPr id="17" name="Google Shape;17;p4"/>
          <p:cNvSpPr txBox="1">
            <a:spLocks noGrp="1"/>
          </p:cNvSpPr>
          <p:nvPr>
            <p:ph type="body" idx="1"/>
          </p:nvPr>
        </p:nvSpPr>
        <p:spPr>
          <a:xfrm>
            <a:off x="457200" y="1200150"/>
            <a:ext cx="3994500" cy="3725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419100" rtl="0">
              <a:spcBef>
                <a:spcPts val="600"/>
              </a:spcBef>
              <a:spcAft>
                <a:spcPts val="0"/>
              </a:spcAft>
              <a:buSzPts val="3000"/>
              <a:buChar char="●"/>
              <a:defRPr/>
            </a:lvl1pPr>
            <a:lvl2pPr marL="914400" lvl="1" indent="-381000" rtl="0">
              <a:spcBef>
                <a:spcPts val="0"/>
              </a:spcBef>
              <a:spcAft>
                <a:spcPts val="0"/>
              </a:spcAft>
              <a:buSzPts val="2400"/>
              <a:buChar char="○"/>
              <a:defRPr/>
            </a:lvl2pPr>
            <a:lvl3pPr marL="1371600" lvl="2" indent="-381000" rtl="0">
              <a:spcBef>
                <a:spcPts val="0"/>
              </a:spcBef>
              <a:spcAft>
                <a:spcPts val="0"/>
              </a:spcAft>
              <a:buSzPts val="2400"/>
              <a:buChar char="■"/>
              <a:defRPr/>
            </a:lvl3pPr>
            <a:lvl4pPr marL="1828800" lvl="3" indent="-342900" rtl="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4pPr>
            <a:lvl5pPr marL="2286000" lvl="4" indent="-342900" rtl="0">
              <a:spcBef>
                <a:spcPts val="0"/>
              </a:spcBef>
              <a:spcAft>
                <a:spcPts val="0"/>
              </a:spcAft>
              <a:buSzPts val="1800"/>
              <a:buChar char="○"/>
              <a:defRPr/>
            </a:lvl5pPr>
            <a:lvl6pPr marL="2743200" lvl="5" indent="-342900" rtl="0">
              <a:spcBef>
                <a:spcPts val="0"/>
              </a:spcBef>
              <a:spcAft>
                <a:spcPts val="0"/>
              </a:spcAft>
              <a:buSzPts val="1800"/>
              <a:buChar char="■"/>
              <a:defRPr/>
            </a:lvl6pPr>
            <a:lvl7pPr marL="3200400" lvl="6" indent="-342900" rtl="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7pPr>
            <a:lvl8pPr marL="3657600" lvl="7" indent="-342900" rtl="0">
              <a:spcBef>
                <a:spcPts val="0"/>
              </a:spcBef>
              <a:spcAft>
                <a:spcPts val="0"/>
              </a:spcAft>
              <a:buSzPts val="1800"/>
              <a:buChar char="○"/>
              <a:defRPr/>
            </a:lvl8pPr>
            <a:lvl9pPr marL="4114800" lvl="8" indent="-342900" rtl="0">
              <a:spcBef>
                <a:spcPts val="0"/>
              </a:spcBef>
              <a:spcAft>
                <a:spcPts val="0"/>
              </a:spcAft>
              <a:buSzPts val="1800"/>
              <a:buChar char="■"/>
              <a:defRPr/>
            </a:lvl9pPr>
          </a:lstStyle>
          <a:p>
            <a:endParaRPr/>
          </a:p>
        </p:txBody>
      </p:sp>
      <p:sp>
        <p:nvSpPr>
          <p:cNvPr id="18" name="Google Shape;18;p4"/>
          <p:cNvSpPr txBox="1">
            <a:spLocks noGrp="1"/>
          </p:cNvSpPr>
          <p:nvPr>
            <p:ph type="body" idx="2"/>
          </p:nvPr>
        </p:nvSpPr>
        <p:spPr>
          <a:xfrm>
            <a:off x="4692274" y="1200150"/>
            <a:ext cx="3994500" cy="3725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419100" rtl="0">
              <a:spcBef>
                <a:spcPts val="600"/>
              </a:spcBef>
              <a:spcAft>
                <a:spcPts val="0"/>
              </a:spcAft>
              <a:buSzPts val="3000"/>
              <a:buChar char="●"/>
              <a:defRPr/>
            </a:lvl1pPr>
            <a:lvl2pPr marL="914400" lvl="1" indent="-381000" rtl="0">
              <a:spcBef>
                <a:spcPts val="0"/>
              </a:spcBef>
              <a:spcAft>
                <a:spcPts val="0"/>
              </a:spcAft>
              <a:buSzPts val="2400"/>
              <a:buChar char="○"/>
              <a:defRPr/>
            </a:lvl2pPr>
            <a:lvl3pPr marL="1371600" lvl="2" indent="-381000" rtl="0">
              <a:spcBef>
                <a:spcPts val="0"/>
              </a:spcBef>
              <a:spcAft>
                <a:spcPts val="0"/>
              </a:spcAft>
              <a:buSzPts val="2400"/>
              <a:buChar char="■"/>
              <a:defRPr/>
            </a:lvl3pPr>
            <a:lvl4pPr marL="1828800" lvl="3" indent="-342900" rtl="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4pPr>
            <a:lvl5pPr marL="2286000" lvl="4" indent="-342900" rtl="0">
              <a:spcBef>
                <a:spcPts val="0"/>
              </a:spcBef>
              <a:spcAft>
                <a:spcPts val="0"/>
              </a:spcAft>
              <a:buSzPts val="1800"/>
              <a:buChar char="○"/>
              <a:defRPr/>
            </a:lvl5pPr>
            <a:lvl6pPr marL="2743200" lvl="5" indent="-342900" rtl="0">
              <a:spcBef>
                <a:spcPts val="0"/>
              </a:spcBef>
              <a:spcAft>
                <a:spcPts val="0"/>
              </a:spcAft>
              <a:buSzPts val="1800"/>
              <a:buChar char="■"/>
              <a:defRPr/>
            </a:lvl6pPr>
            <a:lvl7pPr marL="3200400" lvl="6" indent="-342900" rtl="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7pPr>
            <a:lvl8pPr marL="3657600" lvl="7" indent="-342900" rtl="0">
              <a:spcBef>
                <a:spcPts val="0"/>
              </a:spcBef>
              <a:spcAft>
                <a:spcPts val="0"/>
              </a:spcAft>
              <a:buSzPts val="1800"/>
              <a:buChar char="○"/>
              <a:defRPr/>
            </a:lvl8pPr>
            <a:lvl9pPr marL="4114800" lvl="8" indent="-342900" rtl="0">
              <a:spcBef>
                <a:spcPts val="0"/>
              </a:spcBef>
              <a:spcAft>
                <a:spcPts val="0"/>
              </a:spcAft>
              <a:buSzPts val="1800"/>
              <a:buChar char="■"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_ONLY">
    <p:spTree>
      <p:nvGrpSpPr>
        <p:cNvPr id="1" name="Shape 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Google Shape;20;p5"/>
          <p:cNvSpPr txBox="1">
            <a:spLocks noGrp="1"/>
          </p:cNvSpPr>
          <p:nvPr>
            <p:ph type="title"/>
          </p:nvPr>
        </p:nvSpPr>
        <p:spPr>
          <a:xfrm>
            <a:off x="457200" y="205978"/>
            <a:ext cx="8229600" cy="8574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aption">
  <p:cSld name="CAPTION_ONLY">
    <p:spTree>
      <p:nvGrpSpPr>
        <p:cNvPr id="1" name="Shape 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Google Shape;22;p6"/>
          <p:cNvSpPr txBox="1">
            <a:spLocks noGrp="1"/>
          </p:cNvSpPr>
          <p:nvPr>
            <p:ph type="body" idx="1"/>
          </p:nvPr>
        </p:nvSpPr>
        <p:spPr>
          <a:xfrm>
            <a:off x="457200" y="4406309"/>
            <a:ext cx="8229600" cy="519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22860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>
                <a:solidFill>
                  <a:schemeClr val="dk1"/>
                </a:solidFill>
              </a:defRPr>
            </a:lvl1pPr>
          </a:lstStyle>
          <a:p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23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light-gradient">
    <p:bg>
      <p:bgPr>
        <a:gradFill>
          <a:gsLst>
            <a:gs pos="0">
              <a:schemeClr val="lt1"/>
            </a:gs>
            <a:gs pos="30000">
              <a:schemeClr val="lt1"/>
            </a:gs>
            <a:gs pos="100000">
              <a:schemeClr val="lt2"/>
            </a:gs>
          </a:gsLst>
          <a:path path="circle">
            <a:fillToRect l="50000" t="50000" r="50000" b="50000"/>
          </a:path>
          <a:tileRect/>
        </a:gra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>
            <a:spLocks noGrp="1"/>
          </p:cNvSpPr>
          <p:nvPr>
            <p:ph type="title"/>
          </p:nvPr>
        </p:nvSpPr>
        <p:spPr>
          <a:xfrm>
            <a:off x="457200" y="205978"/>
            <a:ext cx="8229600" cy="857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None/>
              <a:defRPr sz="3600" b="1">
                <a:solidFill>
                  <a:schemeClr val="dk1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None/>
              <a:defRPr sz="3600" b="1">
                <a:solidFill>
                  <a:schemeClr val="dk1"/>
                </a:solidFill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None/>
              <a:defRPr sz="3600" b="1">
                <a:solidFill>
                  <a:schemeClr val="dk1"/>
                </a:solidFill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None/>
              <a:defRPr sz="3600" b="1">
                <a:solidFill>
                  <a:schemeClr val="dk1"/>
                </a:solidFill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None/>
              <a:defRPr sz="3600" b="1">
                <a:solidFill>
                  <a:schemeClr val="dk1"/>
                </a:solidFill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None/>
              <a:defRPr sz="3600" b="1">
                <a:solidFill>
                  <a:schemeClr val="dk1"/>
                </a:solidFill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None/>
              <a:defRPr sz="3600" b="1">
                <a:solidFill>
                  <a:schemeClr val="dk1"/>
                </a:solidFill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None/>
              <a:defRPr sz="3600" b="1">
                <a:solidFill>
                  <a:schemeClr val="dk1"/>
                </a:solidFill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None/>
              <a:defRPr sz="3600" b="1">
                <a:solidFill>
                  <a:schemeClr val="dk1"/>
                </a:solidFill>
              </a:defRPr>
            </a:lvl9pPr>
          </a:lstStyle>
          <a:p>
            <a:endParaRPr/>
          </a:p>
        </p:txBody>
      </p:sp>
      <p:sp>
        <p:nvSpPr>
          <p:cNvPr id="7" name="Google Shape;7;p1"/>
          <p:cNvSpPr txBox="1">
            <a:spLocks noGrp="1"/>
          </p:cNvSpPr>
          <p:nvPr>
            <p:ph type="body" idx="1"/>
          </p:nvPr>
        </p:nvSpPr>
        <p:spPr>
          <a:xfrm>
            <a:off x="457200" y="1200150"/>
            <a:ext cx="8229600" cy="3725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419100" rtl="0">
              <a:spcBef>
                <a:spcPts val="600"/>
              </a:spcBef>
              <a:spcAft>
                <a:spcPts val="0"/>
              </a:spcAft>
              <a:buSzPts val="3000"/>
              <a:buChar char="●"/>
              <a:defRPr sz="3000"/>
            </a:lvl1pPr>
            <a:lvl2pPr marL="914400" lvl="1" indent="-381000" rtl="0">
              <a:spcBef>
                <a:spcPts val="0"/>
              </a:spcBef>
              <a:spcAft>
                <a:spcPts val="0"/>
              </a:spcAft>
              <a:buSzPts val="2400"/>
              <a:buChar char="○"/>
              <a:defRPr sz="2400"/>
            </a:lvl2pPr>
            <a:lvl3pPr marL="1371600" lvl="2" indent="-381000" rtl="0">
              <a:spcBef>
                <a:spcPts val="0"/>
              </a:spcBef>
              <a:spcAft>
                <a:spcPts val="0"/>
              </a:spcAft>
              <a:buSzPts val="2400"/>
              <a:buChar char="■"/>
              <a:defRPr sz="2400"/>
            </a:lvl3pPr>
            <a:lvl4pPr marL="1828800" lvl="3" indent="-342900" rtl="0">
              <a:spcBef>
                <a:spcPts val="0"/>
              </a:spcBef>
              <a:spcAft>
                <a:spcPts val="0"/>
              </a:spcAft>
              <a:buSzPts val="1800"/>
              <a:buChar char="●"/>
              <a:defRPr sz="1800"/>
            </a:lvl4pPr>
            <a:lvl5pPr marL="2286000" lvl="4" indent="-342900" rtl="0">
              <a:spcBef>
                <a:spcPts val="0"/>
              </a:spcBef>
              <a:spcAft>
                <a:spcPts val="0"/>
              </a:spcAft>
              <a:buSzPts val="1800"/>
              <a:buChar char="○"/>
              <a:defRPr sz="1800"/>
            </a:lvl5pPr>
            <a:lvl6pPr marL="2743200" lvl="5" indent="-342900" rtl="0">
              <a:spcBef>
                <a:spcPts val="0"/>
              </a:spcBef>
              <a:spcAft>
                <a:spcPts val="0"/>
              </a:spcAft>
              <a:buSzPts val="1800"/>
              <a:buChar char="■"/>
              <a:defRPr sz="1800"/>
            </a:lvl6pPr>
            <a:lvl7pPr marL="3200400" lvl="6" indent="-342900" rtl="0">
              <a:spcBef>
                <a:spcPts val="0"/>
              </a:spcBef>
              <a:spcAft>
                <a:spcPts val="0"/>
              </a:spcAft>
              <a:buSzPts val="1800"/>
              <a:buChar char="●"/>
              <a:defRPr sz="1800"/>
            </a:lvl7pPr>
            <a:lvl8pPr marL="3657600" lvl="7" indent="-342900" rtl="0">
              <a:spcBef>
                <a:spcPts val="0"/>
              </a:spcBef>
              <a:spcAft>
                <a:spcPts val="0"/>
              </a:spcAft>
              <a:buSzPts val="1800"/>
              <a:buChar char="○"/>
              <a:defRPr sz="1800"/>
            </a:lvl8pPr>
            <a:lvl9pPr marL="4114800" lvl="8" indent="-342900" rtl="0">
              <a:spcBef>
                <a:spcPts val="0"/>
              </a:spcBef>
              <a:spcAft>
                <a:spcPts val="0"/>
              </a:spcAft>
              <a:buSzPts val="1800"/>
              <a:buChar char="■"/>
              <a:defRPr sz="1800"/>
            </a:lvl9pPr>
          </a:lstStyle>
          <a:p>
            <a:endParaRPr/>
          </a:p>
        </p:txBody>
      </p:sp>
      <p:pic>
        <p:nvPicPr>
          <p:cNvPr id="8" name="Google Shape;8;p1" descr="logo.png"/>
          <p:cNvPicPr preferRelativeResize="0"/>
          <p:nvPr/>
        </p:nvPicPr>
        <p:blipFill>
          <a:blip r:embed="rId8">
            <a:alphaModFix/>
          </a:blip>
          <a:stretch>
            <a:fillRect/>
          </a:stretch>
        </p:blipFill>
        <p:spPr>
          <a:xfrm>
            <a:off x="6562713" y="4291588"/>
            <a:ext cx="2581275" cy="771525"/>
          </a:xfrm>
          <a:prstGeom prst="rect">
            <a:avLst/>
          </a:prstGeom>
          <a:noFill/>
          <a:ln>
            <a:noFill/>
          </a:ln>
        </p:spPr>
      </p:pic>
    </p:spTree>
  </p:cSld>
  <p:clrMap bg1="lt1" tx1="dk1" bg2="dk2" tx2="lt2" accent1="accent1" accent2="accent2" accent3="accent3" accent4="accent4" accent5="accent5" accent6="accent6" hlink="hlink" folHlink="fol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hyperlink" Target="http://goo.gl/RSQZ5K" TargetMode="External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jp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hyperlink" Target="http://www.google.com" TargetMode="External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Relationship Id="rId4" Type="http://schemas.openxmlformats.org/officeDocument/2006/relationships/hyperlink" Target="http://www.wgcloud.org" TargetMode="Externa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hyperlink" Target="http://goo.gl/xIBFpS" TargetMode="External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5.jpg"/><Relationship Id="rId4" Type="http://schemas.openxmlformats.org/officeDocument/2006/relationships/hyperlink" Target="https://docs.google.com/a/wgcloud.org/file/d/0B4ghnnM2OrWeU2dLU3FsSFpDZHc/edit" TargetMode="Externa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hyperlink" Target="https://clever.com/oauth/authorize?channel=clever&amp;client_id=4c63c1cf623dce82caac&amp;confirmed=true&amp;redirect_uri=https%3A%2F%2Fclever.com%2Fin%2Fauth_callback&amp;response_type=code&amp;state=f29f491de1ef7ee831fa6571cb13bdbea61ec3138d4a5ba84c3758220f0bf438&amp;district_id=5617e0638b647101000001fe" TargetMode="External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6.png"/><Relationship Id="rId4" Type="http://schemas.openxmlformats.org/officeDocument/2006/relationships/hyperlink" Target="https://www.youtube.com/watch?v=DMylzECMcPE&amp;t=20s" TargetMode="Externa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hyperlink" Target="https://drive.google.com/file/d/1VeyFGNxfRRBZ3AvafJSIZ1YylrXuU2XH/view?usp=sharing" TargetMode="External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Relationship Id="rId5" Type="http://schemas.openxmlformats.org/officeDocument/2006/relationships/hyperlink" Target="https://www.youtube.com/playlist?list=PL9GyOTpDcteXYdTdg2vQGy5Fys_oopClW" TargetMode="External"/><Relationship Id="rId4" Type="http://schemas.openxmlformats.org/officeDocument/2006/relationships/hyperlink" Target="https://drive.google.com/drive/folders/0B4ghnnM2OrWeQ29GbzJSeUNQVG8" TargetMode="Externa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hyperlink" Target="https://sis.webster.k12.mo.us" TargetMode="External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hyperlink" Target="https://drive.google.com/drive/folders/1mbBGi4WwPkHYgDXhuZafA85POVBHiquV" TargetMode="External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7.jpg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hyperlink" Target="https://docs.google.com/a/wgcloud.org/spreadsheet/viewform?usp=sharing&amp;formkey=dFFNeWYxR0c4OEtQaFRRV2hHTjhaYkE6MA#gid=0" TargetMode="External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2.xml"/><Relationship Id="rId4" Type="http://schemas.openxmlformats.org/officeDocument/2006/relationships/hyperlink" Target="http://goo.gl/YjleWx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Google Shape;28;p8"/>
          <p:cNvSpPr txBox="1">
            <a:spLocks noGrp="1"/>
          </p:cNvSpPr>
          <p:nvPr>
            <p:ph type="ctrTitle"/>
          </p:nvPr>
        </p:nvSpPr>
        <p:spPr>
          <a:xfrm>
            <a:off x="685800" y="1583342"/>
            <a:ext cx="7772400" cy="11598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WGSD New Faculty </a:t>
            </a:r>
            <a:endParaRPr/>
          </a:p>
        </p:txBody>
      </p:sp>
      <p:sp>
        <p:nvSpPr>
          <p:cNvPr id="29" name="Google Shape;29;p8"/>
          <p:cNvSpPr txBox="1">
            <a:spLocks noGrp="1"/>
          </p:cNvSpPr>
          <p:nvPr>
            <p:ph type="subTitle" idx="1"/>
          </p:nvPr>
        </p:nvSpPr>
        <p:spPr>
          <a:xfrm>
            <a:off x="685800" y="2840053"/>
            <a:ext cx="7772400" cy="78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Technology</a:t>
            </a:r>
            <a:br>
              <a:rPr lang="en"/>
            </a:br>
            <a:r>
              <a:rPr lang="en"/>
              <a:t>Training</a:t>
            </a:r>
            <a:br>
              <a:rPr lang="en"/>
            </a:br>
            <a:endParaRPr/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u="sng">
                <a:solidFill>
                  <a:schemeClr val="hlink"/>
                </a:solidFill>
                <a:hlinkClick r:id="rId3"/>
              </a:rPr>
              <a:t>http://goo.gl/RSQZ5K</a:t>
            </a:r>
            <a:endParaRPr/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/>
            </a:r>
            <a:br>
              <a:rPr lang="en"/>
            </a:br>
            <a:endParaRPr/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0" name="Google Shape;30;p8"/>
          <p:cNvSpPr txBox="1"/>
          <p:nvPr/>
        </p:nvSpPr>
        <p:spPr>
          <a:xfrm>
            <a:off x="78825" y="-1012950"/>
            <a:ext cx="8604000" cy="300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600"/>
              </a:spcBef>
              <a:spcAft>
                <a:spcPts val="0"/>
              </a:spcAft>
              <a:buNone/>
            </a:pPr>
            <a:r>
              <a:rPr lang="en" sz="1800" b="1">
                <a:solidFill>
                  <a:schemeClr val="dk2"/>
                </a:solidFill>
                <a:latin typeface="Georgia"/>
                <a:ea typeface="Georgia"/>
                <a:cs typeface="Georgia"/>
                <a:sym typeface="Georgia"/>
              </a:rPr>
              <a:t>Tim Brown</a:t>
            </a:r>
            <a:br>
              <a:rPr lang="en" sz="1800" b="1">
                <a:solidFill>
                  <a:schemeClr val="dk2"/>
                </a:solidFill>
                <a:latin typeface="Georgia"/>
                <a:ea typeface="Georgia"/>
                <a:cs typeface="Georgia"/>
                <a:sym typeface="Georgia"/>
              </a:rPr>
            </a:br>
            <a:r>
              <a:rPr lang="en" sz="1800" b="1">
                <a:solidFill>
                  <a:schemeClr val="dk2"/>
                </a:solidFill>
                <a:latin typeface="Georgia"/>
                <a:ea typeface="Georgia"/>
                <a:cs typeface="Georgia"/>
                <a:sym typeface="Georgia"/>
              </a:rPr>
              <a:t>Director of Student Assessment, Data, and Learning Technologies</a:t>
            </a:r>
            <a:br>
              <a:rPr lang="en" sz="1800" b="1">
                <a:solidFill>
                  <a:schemeClr val="dk2"/>
                </a:solidFill>
                <a:latin typeface="Georgia"/>
                <a:ea typeface="Georgia"/>
                <a:cs typeface="Georgia"/>
                <a:sym typeface="Georgia"/>
              </a:rPr>
            </a:br>
            <a:endParaRPr/>
          </a:p>
        </p:txBody>
      </p:sp>
      <p:pic>
        <p:nvPicPr>
          <p:cNvPr id="31" name="Google Shape;31;p8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78813" y="3228963"/>
            <a:ext cx="1971675" cy="19145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9"/>
          <p:cNvSpPr txBox="1">
            <a:spLocks noGrp="1"/>
          </p:cNvSpPr>
          <p:nvPr>
            <p:ph type="body" idx="1"/>
          </p:nvPr>
        </p:nvSpPr>
        <p:spPr>
          <a:xfrm>
            <a:off x="457200" y="300800"/>
            <a:ext cx="8229600" cy="4625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600"/>
              </a:spcBef>
              <a:spcAft>
                <a:spcPts val="0"/>
              </a:spcAft>
              <a:buNone/>
            </a:pPr>
            <a:r>
              <a:rPr lang="en" b="1">
                <a:latin typeface="Cambria"/>
                <a:ea typeface="Cambria"/>
                <a:cs typeface="Cambria"/>
                <a:sym typeface="Cambria"/>
              </a:rPr>
              <a:t>Director of Student Assessment, Data, and Learning Technologies </a:t>
            </a:r>
            <a:br>
              <a:rPr lang="en" b="1">
                <a:latin typeface="Cambria"/>
                <a:ea typeface="Cambria"/>
                <a:cs typeface="Cambria"/>
                <a:sym typeface="Cambria"/>
              </a:rPr>
            </a:br>
            <a:r>
              <a:rPr lang="en" b="1">
                <a:latin typeface="Cambria"/>
                <a:ea typeface="Cambria"/>
                <a:cs typeface="Cambria"/>
                <a:sym typeface="Cambria"/>
              </a:rPr>
              <a:t/>
            </a:r>
            <a:br>
              <a:rPr lang="en" b="1">
                <a:latin typeface="Cambria"/>
                <a:ea typeface="Cambria"/>
                <a:cs typeface="Cambria"/>
                <a:sym typeface="Cambria"/>
              </a:rPr>
            </a:br>
            <a:r>
              <a:rPr lang="en">
                <a:latin typeface="Cambria"/>
                <a:ea typeface="Cambria"/>
                <a:cs typeface="Cambria"/>
                <a:sym typeface="Cambria"/>
              </a:rPr>
              <a:t>Connecting the Webster Groves staff with professional development opportunities to enhance their understanding of assessment, data management, and teaching with technology in the classroom.</a:t>
            </a:r>
            <a:endParaRPr>
              <a:latin typeface="Cambria"/>
              <a:ea typeface="Cambria"/>
              <a:cs typeface="Cambria"/>
              <a:sym typeface="Cambria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" name="Google Shape;41;p10"/>
          <p:cNvSpPr txBox="1">
            <a:spLocks noGrp="1"/>
          </p:cNvSpPr>
          <p:nvPr>
            <p:ph type="title"/>
          </p:nvPr>
        </p:nvSpPr>
        <p:spPr>
          <a:xfrm>
            <a:off x="457200" y="205978"/>
            <a:ext cx="8229600" cy="8574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Cambria"/>
                <a:ea typeface="Cambria"/>
                <a:cs typeface="Cambria"/>
                <a:sym typeface="Cambria"/>
              </a:rPr>
              <a:t>What this looks like . . .</a:t>
            </a:r>
            <a:endParaRPr>
              <a:latin typeface="Cambria"/>
              <a:ea typeface="Cambria"/>
              <a:cs typeface="Cambria"/>
              <a:sym typeface="Cambria"/>
            </a:endParaRPr>
          </a:p>
        </p:txBody>
      </p:sp>
      <p:sp>
        <p:nvSpPr>
          <p:cNvPr id="42" name="Google Shape;42;p10"/>
          <p:cNvSpPr txBox="1">
            <a:spLocks noGrp="1"/>
          </p:cNvSpPr>
          <p:nvPr>
            <p:ph type="body" idx="1"/>
          </p:nvPr>
        </p:nvSpPr>
        <p:spPr>
          <a:xfrm>
            <a:off x="457200" y="849050"/>
            <a:ext cx="8229600" cy="38625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600"/>
              </a:spcBef>
              <a:spcAft>
                <a:spcPts val="0"/>
              </a:spcAft>
              <a:buNone/>
            </a:pPr>
            <a:r>
              <a:rPr lang="en">
                <a:latin typeface="Cambria"/>
                <a:ea typeface="Cambria"/>
                <a:cs typeface="Cambria"/>
                <a:sym typeface="Cambria"/>
              </a:rPr>
              <a:t>Modeling lessons for teachers and with teachers on current technologies being utilized in the classroom.</a:t>
            </a:r>
            <a:endParaRPr>
              <a:latin typeface="Cambria"/>
              <a:ea typeface="Cambria"/>
              <a:cs typeface="Cambria"/>
              <a:sym typeface="Cambria"/>
            </a:endParaRPr>
          </a:p>
          <a:p>
            <a:pPr marL="0" lvl="0" indent="0" algn="l" rtl="0">
              <a:spcBef>
                <a:spcPts val="600"/>
              </a:spcBef>
              <a:spcAft>
                <a:spcPts val="0"/>
              </a:spcAft>
              <a:buNone/>
            </a:pPr>
            <a:endParaRPr>
              <a:latin typeface="Cambria"/>
              <a:ea typeface="Cambria"/>
              <a:cs typeface="Cambria"/>
              <a:sym typeface="Cambria"/>
            </a:endParaRPr>
          </a:p>
          <a:p>
            <a:pPr marL="0" lvl="0" indent="0" algn="l" rtl="0">
              <a:spcBef>
                <a:spcPts val="600"/>
              </a:spcBef>
              <a:spcAft>
                <a:spcPts val="0"/>
              </a:spcAft>
              <a:buNone/>
            </a:pPr>
            <a:r>
              <a:rPr lang="en">
                <a:latin typeface="Cambria"/>
                <a:ea typeface="Cambria"/>
                <a:cs typeface="Cambria"/>
                <a:sym typeface="Cambria"/>
              </a:rPr>
              <a:t>1-on-1 PD for teachers, small group PD, building level PD, online support, and whole district PD opportunities.  </a:t>
            </a:r>
            <a:endParaRPr>
              <a:latin typeface="Cambria"/>
              <a:ea typeface="Cambria"/>
              <a:cs typeface="Cambria"/>
              <a:sym typeface="Cambria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" name="Google Shape;47;p11"/>
          <p:cNvSpPr txBox="1">
            <a:spLocks noGrp="1"/>
          </p:cNvSpPr>
          <p:nvPr>
            <p:ph type="title"/>
          </p:nvPr>
        </p:nvSpPr>
        <p:spPr>
          <a:xfrm>
            <a:off x="457200" y="205978"/>
            <a:ext cx="8229600" cy="8574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Cambria"/>
                <a:ea typeface="Cambria"/>
                <a:cs typeface="Cambria"/>
                <a:sym typeface="Cambria"/>
              </a:rPr>
              <a:t>Technology  Support Specialists	</a:t>
            </a:r>
            <a:endParaRPr>
              <a:latin typeface="Cambria"/>
              <a:ea typeface="Cambria"/>
              <a:cs typeface="Cambria"/>
              <a:sym typeface="Cambria"/>
            </a:endParaRPr>
          </a:p>
        </p:txBody>
      </p:sp>
      <p:sp>
        <p:nvSpPr>
          <p:cNvPr id="48" name="Google Shape;48;p11"/>
          <p:cNvSpPr txBox="1">
            <a:spLocks noGrp="1"/>
          </p:cNvSpPr>
          <p:nvPr>
            <p:ph type="body" idx="1"/>
          </p:nvPr>
        </p:nvSpPr>
        <p:spPr>
          <a:xfrm>
            <a:off x="457200" y="1200150"/>
            <a:ext cx="8229600" cy="3725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600"/>
              </a:spcBef>
              <a:spcAft>
                <a:spcPts val="0"/>
              </a:spcAft>
              <a:buNone/>
            </a:pPr>
            <a:r>
              <a:rPr lang="en">
                <a:latin typeface="Cambria"/>
                <a:ea typeface="Cambria"/>
                <a:cs typeface="Cambria"/>
                <a:sym typeface="Cambria"/>
              </a:rPr>
              <a:t>If something is broken or is not working properly make sure you fill out a tech. request and the technology support specialists will come to solve your problems.  </a:t>
            </a:r>
            <a:endParaRPr>
              <a:latin typeface="Cambria"/>
              <a:ea typeface="Cambria"/>
              <a:cs typeface="Cambria"/>
              <a:sym typeface="Cambria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" name="Google Shape;53;p12"/>
          <p:cNvSpPr txBox="1">
            <a:spLocks noGrp="1"/>
          </p:cNvSpPr>
          <p:nvPr>
            <p:ph type="subTitle" idx="1"/>
          </p:nvPr>
        </p:nvSpPr>
        <p:spPr>
          <a:xfrm>
            <a:off x="685800" y="2840053"/>
            <a:ext cx="7772400" cy="78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Cambria"/>
                <a:ea typeface="Cambria"/>
                <a:cs typeface="Cambria"/>
                <a:sym typeface="Cambria"/>
              </a:rPr>
              <a:t>In the classroom . . .</a:t>
            </a:r>
            <a:endParaRPr>
              <a:latin typeface="Cambria"/>
              <a:ea typeface="Cambria"/>
              <a:cs typeface="Cambria"/>
              <a:sym typeface="Cambria"/>
            </a:endParaRPr>
          </a:p>
        </p:txBody>
      </p:sp>
      <p:pic>
        <p:nvPicPr>
          <p:cNvPr id="54" name="Google Shape;54;p12" descr="logo11w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009775" y="1030300"/>
            <a:ext cx="5124450" cy="18097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" name="Google Shape;59;p13"/>
          <p:cNvSpPr txBox="1">
            <a:spLocks noGrp="1"/>
          </p:cNvSpPr>
          <p:nvPr>
            <p:ph type="ctrTitle"/>
          </p:nvPr>
        </p:nvSpPr>
        <p:spPr>
          <a:xfrm>
            <a:off x="4700850" y="409550"/>
            <a:ext cx="4203900" cy="25482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3600" b="0">
                <a:solidFill>
                  <a:schemeClr val="dk2"/>
                </a:solidFill>
                <a:latin typeface="Cambria"/>
                <a:ea typeface="Cambria"/>
                <a:cs typeface="Cambria"/>
                <a:sym typeface="Cambria"/>
              </a:rPr>
              <a:t>and in the cloud</a:t>
            </a:r>
            <a:endParaRPr sz="3600" b="0">
              <a:solidFill>
                <a:schemeClr val="dk2"/>
              </a:solidFill>
              <a:latin typeface="Cambria"/>
              <a:ea typeface="Cambria"/>
              <a:cs typeface="Cambria"/>
              <a:sym typeface="Cambria"/>
            </a:endParaRPr>
          </a:p>
        </p:txBody>
      </p:sp>
      <p:pic>
        <p:nvPicPr>
          <p:cNvPr id="60" name="Google Shape;60;p13" descr="workinginthecloud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646076" y="192725"/>
            <a:ext cx="4054774" cy="475805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" name="Google Shape;65;p14"/>
          <p:cNvSpPr txBox="1">
            <a:spLocks noGrp="1"/>
          </p:cNvSpPr>
          <p:nvPr>
            <p:ph type="title"/>
          </p:nvPr>
        </p:nvSpPr>
        <p:spPr>
          <a:xfrm>
            <a:off x="457200" y="205978"/>
            <a:ext cx="8229600" cy="8574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Cambria"/>
                <a:ea typeface="Cambria"/>
                <a:cs typeface="Cambria"/>
                <a:sym typeface="Cambria"/>
              </a:rPr>
              <a:t>Why the Cloud?</a:t>
            </a:r>
            <a:endParaRPr>
              <a:latin typeface="Cambria"/>
              <a:ea typeface="Cambria"/>
              <a:cs typeface="Cambria"/>
              <a:sym typeface="Cambria"/>
            </a:endParaRPr>
          </a:p>
        </p:txBody>
      </p:sp>
      <p:sp>
        <p:nvSpPr>
          <p:cNvPr id="66" name="Google Shape;66;p14"/>
          <p:cNvSpPr txBox="1">
            <a:spLocks noGrp="1"/>
          </p:cNvSpPr>
          <p:nvPr>
            <p:ph type="body" idx="1"/>
          </p:nvPr>
        </p:nvSpPr>
        <p:spPr>
          <a:xfrm>
            <a:off x="457200" y="1200150"/>
            <a:ext cx="8229600" cy="3725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457200" lvl="0" indent="-381000" algn="l" rtl="0">
              <a:lnSpc>
                <a:spcPct val="115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Cambria"/>
              <a:buChar char="●"/>
            </a:pPr>
            <a:r>
              <a:rPr lang="en" sz="2400">
                <a:solidFill>
                  <a:schemeClr val="dk1"/>
                </a:solidFill>
                <a:latin typeface="Cambria"/>
                <a:ea typeface="Cambria"/>
                <a:cs typeface="Cambria"/>
                <a:sym typeface="Cambria"/>
              </a:rPr>
              <a:t>Student collaboration</a:t>
            </a:r>
            <a:endParaRPr sz="2400">
              <a:solidFill>
                <a:schemeClr val="dk1"/>
              </a:solidFill>
              <a:latin typeface="Cambria"/>
              <a:ea typeface="Cambria"/>
              <a:cs typeface="Cambria"/>
              <a:sym typeface="Cambria"/>
            </a:endParaRPr>
          </a:p>
          <a:p>
            <a:pPr marL="457200" lvl="0" indent="-3810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Cambria"/>
              <a:buChar char="●"/>
            </a:pPr>
            <a:r>
              <a:rPr lang="en" sz="2400">
                <a:solidFill>
                  <a:schemeClr val="dk1"/>
                </a:solidFill>
                <a:latin typeface="Cambria"/>
                <a:ea typeface="Cambria"/>
                <a:cs typeface="Cambria"/>
                <a:sym typeface="Cambria"/>
              </a:rPr>
              <a:t>Access to documents anywhere and at anytime</a:t>
            </a:r>
            <a:endParaRPr sz="2400">
              <a:solidFill>
                <a:schemeClr val="dk1"/>
              </a:solidFill>
              <a:latin typeface="Cambria"/>
              <a:ea typeface="Cambria"/>
              <a:cs typeface="Cambria"/>
              <a:sym typeface="Cambria"/>
            </a:endParaRPr>
          </a:p>
          <a:p>
            <a:pPr marL="457200" lvl="0" indent="-3810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Cambria"/>
              <a:buChar char="●"/>
            </a:pPr>
            <a:r>
              <a:rPr lang="en" sz="2400">
                <a:solidFill>
                  <a:schemeClr val="dk1"/>
                </a:solidFill>
                <a:latin typeface="Cambria"/>
                <a:ea typeface="Cambria"/>
                <a:cs typeface="Cambria"/>
                <a:sym typeface="Cambria"/>
              </a:rPr>
              <a:t>Less printing - students can share their work with you and you can comment or edit.</a:t>
            </a:r>
            <a:endParaRPr sz="2400">
              <a:solidFill>
                <a:schemeClr val="dk1"/>
              </a:solidFill>
              <a:latin typeface="Cambria"/>
              <a:ea typeface="Cambria"/>
              <a:cs typeface="Cambria"/>
              <a:sym typeface="Cambria"/>
            </a:endParaRPr>
          </a:p>
          <a:p>
            <a:pPr marL="457200" lvl="0" indent="-3810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Cambria"/>
              <a:buChar char="●"/>
            </a:pPr>
            <a:r>
              <a:rPr lang="en" sz="2400">
                <a:solidFill>
                  <a:schemeClr val="dk1"/>
                </a:solidFill>
                <a:latin typeface="Cambria"/>
                <a:ea typeface="Cambria"/>
                <a:cs typeface="Cambria"/>
                <a:sym typeface="Cambria"/>
              </a:rPr>
              <a:t>Staff collaboration and professional development</a:t>
            </a:r>
            <a:endParaRPr sz="2400">
              <a:solidFill>
                <a:schemeClr val="dk1"/>
              </a:solidFill>
              <a:latin typeface="Cambria"/>
              <a:ea typeface="Cambria"/>
              <a:cs typeface="Cambria"/>
              <a:sym typeface="Cambria"/>
            </a:endParaRPr>
          </a:p>
          <a:p>
            <a:pPr marL="457200" lvl="0" indent="-3810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Cambria"/>
              <a:buChar char="●"/>
            </a:pPr>
            <a:r>
              <a:rPr lang="en" sz="2400">
                <a:solidFill>
                  <a:schemeClr val="dk1"/>
                </a:solidFill>
                <a:latin typeface="Cambria"/>
                <a:ea typeface="Cambria"/>
                <a:cs typeface="Cambria"/>
                <a:sym typeface="Cambria"/>
              </a:rPr>
              <a:t>More storage space for digital files</a:t>
            </a:r>
            <a:endParaRPr>
              <a:latin typeface="Cambria"/>
              <a:ea typeface="Cambria"/>
              <a:cs typeface="Cambria"/>
              <a:sym typeface="Cambria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" name="Google Shape;71;p15"/>
          <p:cNvSpPr txBox="1">
            <a:spLocks noGrp="1"/>
          </p:cNvSpPr>
          <p:nvPr>
            <p:ph type="title"/>
          </p:nvPr>
        </p:nvSpPr>
        <p:spPr>
          <a:xfrm>
            <a:off x="457200" y="205978"/>
            <a:ext cx="8229600" cy="8574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Google and WGSD</a:t>
            </a:r>
            <a:endParaRPr/>
          </a:p>
        </p:txBody>
      </p:sp>
      <p:sp>
        <p:nvSpPr>
          <p:cNvPr id="72" name="Google Shape;72;p15"/>
          <p:cNvSpPr txBox="1">
            <a:spLocks noGrp="1"/>
          </p:cNvSpPr>
          <p:nvPr>
            <p:ph type="body" idx="1"/>
          </p:nvPr>
        </p:nvSpPr>
        <p:spPr>
          <a:xfrm>
            <a:off x="457200" y="1200150"/>
            <a:ext cx="8229600" cy="3725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2200" u="sng">
                <a:solidFill>
                  <a:schemeClr val="hlink"/>
                </a:solidFill>
                <a:latin typeface="Arial"/>
                <a:ea typeface="Arial"/>
                <a:cs typeface="Arial"/>
                <a:sym typeface="Arial"/>
                <a:hlinkClick r:id="rId3"/>
              </a:rPr>
              <a:t>www.google.com</a:t>
            </a:r>
            <a:r>
              <a:rPr lang="en" sz="22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   </a:t>
            </a:r>
            <a:br>
              <a:rPr lang="en" sz="22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</a:br>
            <a:r>
              <a:rPr lang="en" sz="2200" u="sng">
                <a:solidFill>
                  <a:schemeClr val="hlink"/>
                </a:solidFill>
                <a:latin typeface="Arial"/>
                <a:ea typeface="Arial"/>
                <a:cs typeface="Arial"/>
                <a:sym typeface="Arial"/>
                <a:hlinkClick r:id="rId4"/>
              </a:rPr>
              <a:t>www.wgcloud.org</a:t>
            </a:r>
            <a:r>
              <a:rPr lang="en" sz="2200">
                <a:solidFill>
                  <a:schemeClr val="dk1"/>
                </a:solidFill>
              </a:rPr>
              <a:t>  (students domain)</a:t>
            </a:r>
            <a:endParaRPr sz="22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lvl="0" indent="0" algn="l" rtl="0"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22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Login:  </a:t>
            </a:r>
            <a:r>
              <a:rPr lang="en" sz="2200">
                <a:solidFill>
                  <a:schemeClr val="dk1"/>
                </a:solidFill>
              </a:rPr>
              <a:t>l</a:t>
            </a:r>
            <a:r>
              <a:rPr lang="en" sz="22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astname.firstname@wg</a:t>
            </a:r>
            <a:r>
              <a:rPr lang="en" sz="2200">
                <a:solidFill>
                  <a:schemeClr val="dk1"/>
                </a:solidFill>
              </a:rPr>
              <a:t>mail.org</a:t>
            </a:r>
            <a:r>
              <a:rPr lang="en" sz="22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  </a:t>
            </a:r>
            <a:endParaRPr sz="22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lvl="0" indent="0" algn="l" rtl="0"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22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Password: Should be the same password that was put on your AUP form.  If not, should have been emailed to you when we created your accounts.</a:t>
            </a:r>
            <a:endParaRPr sz="22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lvl="0" indent="0" algn="l" rtl="0"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22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/>
            </a:r>
            <a:br>
              <a:rPr lang="en" sz="22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</a:br>
            <a:r>
              <a:rPr lang="en" sz="22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After you log in the program will have you change your password</a:t>
            </a:r>
            <a:r>
              <a:rPr lang="en" sz="2200">
                <a:solidFill>
                  <a:schemeClr val="dk1"/>
                </a:solidFill>
              </a:rPr>
              <a:t> </a:t>
            </a:r>
            <a:endParaRPr sz="220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" name="Google Shape;77;p16"/>
          <p:cNvSpPr txBox="1">
            <a:spLocks noGrp="1"/>
          </p:cNvSpPr>
          <p:nvPr>
            <p:ph type="title"/>
          </p:nvPr>
        </p:nvSpPr>
        <p:spPr>
          <a:xfrm>
            <a:off x="457200" y="205978"/>
            <a:ext cx="8229600" cy="8574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u="sng">
                <a:solidFill>
                  <a:schemeClr val="hlink"/>
                </a:solidFill>
                <a:latin typeface="Cambria"/>
                <a:ea typeface="Cambria"/>
                <a:cs typeface="Cambria"/>
                <a:sym typeface="Cambria"/>
                <a:hlinkClick r:id="rId3"/>
              </a:rPr>
              <a:t>Wgcloud Accounts</a:t>
            </a:r>
            <a:endParaRPr>
              <a:latin typeface="Cambria"/>
              <a:ea typeface="Cambria"/>
              <a:cs typeface="Cambria"/>
              <a:sym typeface="Cambria"/>
            </a:endParaRPr>
          </a:p>
        </p:txBody>
      </p:sp>
      <p:pic>
        <p:nvPicPr>
          <p:cNvPr id="78" name="Google Shape;78;p16" descr="Capture.JPG">
            <a:hlinkClick r:id="rId4"/>
          </p:cNvPr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1140301" y="1200150"/>
            <a:ext cx="6749050" cy="30644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" name="Google Shape;83;p17"/>
          <p:cNvSpPr txBox="1">
            <a:spLocks noGrp="1"/>
          </p:cNvSpPr>
          <p:nvPr>
            <p:ph type="title"/>
          </p:nvPr>
        </p:nvSpPr>
        <p:spPr>
          <a:xfrm>
            <a:off x="457200" y="205978"/>
            <a:ext cx="8229600" cy="8574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Clever</a:t>
            </a:r>
            <a:endParaRPr/>
          </a:p>
        </p:txBody>
      </p:sp>
      <p:sp>
        <p:nvSpPr>
          <p:cNvPr id="84" name="Google Shape;84;p17"/>
          <p:cNvSpPr txBox="1">
            <a:spLocks noGrp="1"/>
          </p:cNvSpPr>
          <p:nvPr>
            <p:ph type="body" idx="1"/>
          </p:nvPr>
        </p:nvSpPr>
        <p:spPr>
          <a:xfrm>
            <a:off x="457200" y="1200150"/>
            <a:ext cx="8229600" cy="3725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600"/>
              </a:spcBef>
              <a:spcAft>
                <a:spcPts val="0"/>
              </a:spcAft>
              <a:buNone/>
            </a:pPr>
            <a:r>
              <a:rPr lang="en"/>
              <a:t>Single sign on platform for our various products.</a:t>
            </a:r>
            <a:endParaRPr/>
          </a:p>
          <a:p>
            <a:pPr marL="0" lvl="0" indent="0" algn="l" rtl="0">
              <a:spcBef>
                <a:spcPts val="600"/>
              </a:spcBef>
              <a:spcAft>
                <a:spcPts val="0"/>
              </a:spcAft>
              <a:buNone/>
            </a:pPr>
            <a:endParaRPr/>
          </a:p>
          <a:p>
            <a:pPr marL="0" lvl="0" indent="0" algn="l" rtl="0">
              <a:spcBef>
                <a:spcPts val="600"/>
              </a:spcBef>
              <a:spcAft>
                <a:spcPts val="0"/>
              </a:spcAft>
              <a:buNone/>
            </a:pPr>
            <a:r>
              <a:rPr lang="en"/>
              <a:t>                          </a:t>
            </a:r>
            <a:r>
              <a:rPr lang="en" u="sng">
                <a:solidFill>
                  <a:schemeClr val="hlink"/>
                </a:solidFill>
                <a:hlinkClick r:id="rId3"/>
              </a:rPr>
              <a:t>clever.com/in/wgsd</a:t>
            </a:r>
            <a:r>
              <a:rPr lang="en"/>
              <a:t/>
            </a:r>
            <a:br>
              <a:rPr lang="en"/>
            </a:br>
            <a:r>
              <a:rPr lang="en"/>
              <a:t>                          Click login with Google</a:t>
            </a:r>
            <a:br>
              <a:rPr lang="en"/>
            </a:br>
            <a:r>
              <a:rPr lang="en"/>
              <a:t>                          Wgcloud login information</a:t>
            </a:r>
            <a:endParaRPr/>
          </a:p>
          <a:p>
            <a:pPr marL="0" lvl="0" indent="0" algn="l" rtl="0">
              <a:spcBef>
                <a:spcPts val="600"/>
              </a:spcBef>
              <a:spcAft>
                <a:spcPts val="0"/>
              </a:spcAft>
              <a:buNone/>
            </a:pPr>
            <a:endParaRPr/>
          </a:p>
          <a:p>
            <a:pPr marL="0" lvl="0" indent="0" algn="l" rtl="0">
              <a:spcBef>
                <a:spcPts val="600"/>
              </a:spcBef>
              <a:spcAft>
                <a:spcPts val="0"/>
              </a:spcAft>
              <a:buNone/>
            </a:pPr>
            <a:r>
              <a:rPr lang="en"/>
              <a:t>		</a:t>
            </a:r>
            <a:endParaRPr/>
          </a:p>
          <a:p>
            <a:pPr marL="0" lvl="0" indent="0" algn="l" rtl="0">
              <a:spcBef>
                <a:spcPts val="600"/>
              </a:spcBef>
              <a:spcAft>
                <a:spcPts val="0"/>
              </a:spcAft>
              <a:buNone/>
            </a:pPr>
            <a:endParaRPr/>
          </a:p>
          <a:p>
            <a:pPr marL="0" lvl="0" indent="0" algn="l" rtl="0">
              <a:spcBef>
                <a:spcPts val="600"/>
              </a:spcBef>
              <a:spcAft>
                <a:spcPts val="0"/>
              </a:spcAft>
              <a:buNone/>
            </a:pPr>
            <a:endParaRPr/>
          </a:p>
        </p:txBody>
      </p:sp>
      <p:pic>
        <p:nvPicPr>
          <p:cNvPr id="85" name="Google Shape;85;p17">
            <a:hlinkClick r:id="rId4"/>
          </p:cNvPr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728313" y="2402013"/>
            <a:ext cx="2143125" cy="21431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" name="Google Shape;90;p18"/>
          <p:cNvSpPr txBox="1">
            <a:spLocks noGrp="1"/>
          </p:cNvSpPr>
          <p:nvPr>
            <p:ph type="title"/>
          </p:nvPr>
        </p:nvSpPr>
        <p:spPr>
          <a:xfrm>
            <a:off x="457200" y="663178"/>
            <a:ext cx="8229600" cy="8574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Canvas - Learning Management System</a:t>
            </a:r>
            <a:endParaRPr/>
          </a:p>
        </p:txBody>
      </p:sp>
      <p:sp>
        <p:nvSpPr>
          <p:cNvPr id="91" name="Google Shape;91;p18"/>
          <p:cNvSpPr txBox="1">
            <a:spLocks noGrp="1"/>
          </p:cNvSpPr>
          <p:nvPr>
            <p:ph type="body" idx="1"/>
          </p:nvPr>
        </p:nvSpPr>
        <p:spPr>
          <a:xfrm>
            <a:off x="457200" y="1200150"/>
            <a:ext cx="8229600" cy="3725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600"/>
              </a:spcBef>
              <a:spcAft>
                <a:spcPts val="0"/>
              </a:spcAft>
              <a:buNone/>
            </a:pPr>
            <a:endParaRPr/>
          </a:p>
          <a:p>
            <a:pPr marL="0" lvl="0" indent="0" algn="l" rtl="0">
              <a:spcBef>
                <a:spcPts val="600"/>
              </a:spcBef>
              <a:spcAft>
                <a:spcPts val="0"/>
              </a:spcAft>
              <a:buNone/>
            </a:pPr>
            <a:r>
              <a:rPr lang="en"/>
              <a:t>The Webster Groves School District uses Canvas as our learning management system.</a:t>
            </a:r>
            <a:endParaRPr/>
          </a:p>
          <a:p>
            <a:pPr marL="0" lvl="0" indent="0" algn="l" rtl="0">
              <a:spcBef>
                <a:spcPts val="600"/>
              </a:spcBef>
              <a:spcAft>
                <a:spcPts val="0"/>
              </a:spcAft>
              <a:buNone/>
            </a:pPr>
            <a:endParaRPr/>
          </a:p>
          <a:p>
            <a:pPr marL="0" lvl="0" indent="0" algn="l" rtl="0">
              <a:spcBef>
                <a:spcPts val="600"/>
              </a:spcBef>
              <a:spcAft>
                <a:spcPts val="0"/>
              </a:spcAft>
              <a:buNone/>
            </a:pPr>
            <a:r>
              <a:rPr lang="en"/>
              <a:t>Resources:</a:t>
            </a:r>
            <a:endParaRPr/>
          </a:p>
          <a:p>
            <a:pPr marL="0" lvl="0" indent="0" algn="l" rtl="0">
              <a:spcBef>
                <a:spcPts val="600"/>
              </a:spcBef>
              <a:spcAft>
                <a:spcPts val="0"/>
              </a:spcAft>
              <a:buNone/>
            </a:pPr>
            <a:r>
              <a:rPr lang="en" sz="2300" u="sng">
                <a:solidFill>
                  <a:schemeClr val="hlink"/>
                </a:solidFill>
                <a:hlinkClick r:id="rId3"/>
              </a:rPr>
              <a:t>Getting Started with Canvas</a:t>
            </a:r>
            <a:r>
              <a:rPr lang="en" sz="2300"/>
              <a:t/>
            </a:r>
            <a:br>
              <a:rPr lang="en" sz="2300"/>
            </a:br>
            <a:r>
              <a:rPr lang="en" sz="2300" u="sng">
                <a:solidFill>
                  <a:schemeClr val="hlink"/>
                </a:solidFill>
                <a:hlinkClick r:id="rId4"/>
              </a:rPr>
              <a:t>Canvas Tutorials and Do Now Activities</a:t>
            </a:r>
            <a:r>
              <a:rPr lang="en" sz="2300"/>
              <a:t/>
            </a:r>
            <a:br>
              <a:rPr lang="en" sz="2300"/>
            </a:br>
            <a:r>
              <a:rPr lang="en" sz="2300" u="sng">
                <a:solidFill>
                  <a:schemeClr val="hlink"/>
                </a:solidFill>
                <a:hlinkClick r:id="rId5"/>
              </a:rPr>
              <a:t>LMS in the WGSD YouTube Channel</a:t>
            </a:r>
            <a:endParaRPr sz="230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" name="Google Shape;96;p19"/>
          <p:cNvSpPr txBox="1">
            <a:spLocks noGrp="1"/>
          </p:cNvSpPr>
          <p:nvPr>
            <p:ph type="title"/>
          </p:nvPr>
        </p:nvSpPr>
        <p:spPr>
          <a:xfrm>
            <a:off x="457200" y="301953"/>
            <a:ext cx="8229600" cy="10446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4000">
                <a:solidFill>
                  <a:srgbClr val="666666"/>
                </a:solidFill>
              </a:rPr>
              <a:t>Tyler SIS - Student Information Systems</a:t>
            </a:r>
            <a:endParaRPr sz="4000">
              <a:solidFill>
                <a:srgbClr val="666666"/>
              </a:solidFill>
            </a:endParaRPr>
          </a:p>
        </p:txBody>
      </p:sp>
      <p:sp>
        <p:nvSpPr>
          <p:cNvPr id="97" name="Google Shape;97;p19"/>
          <p:cNvSpPr txBox="1">
            <a:spLocks noGrp="1"/>
          </p:cNvSpPr>
          <p:nvPr>
            <p:ph type="body" idx="1"/>
          </p:nvPr>
        </p:nvSpPr>
        <p:spPr>
          <a:xfrm>
            <a:off x="457200" y="1200150"/>
            <a:ext cx="8229600" cy="3725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2400" u="sng">
                <a:solidFill>
                  <a:srgbClr val="1155CC"/>
                </a:solidFill>
                <a:latin typeface="Arial"/>
                <a:ea typeface="Arial"/>
                <a:cs typeface="Arial"/>
                <a:sym typeface="Arial"/>
                <a:hlinkClick r:id="rId3">
                  <a:extLst>
                    <a:ext uri="{A12FA001-AC4F-418D-AE19-62706E023703}">
                      <ahyp:hlinkClr xmlns:ahyp="http://schemas.microsoft.com/office/drawing/2018/hyperlinkcolor" xmlns:p15="http://schemas.microsoft.com/office/powerpoint/2012/main" xmlns:p14="http://schemas.microsoft.com/office/powerpoint/2010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:mc="http://schemas.openxmlformats.org/markup-compatibility/2006" xmlns="" val="tx"/>
                    </a:ext>
                  </a:extLst>
                </a:hlinkClick>
              </a:rPr>
              <a:t>https://sis.webster.k12.mo.us</a:t>
            </a:r>
            <a:endParaRPr sz="24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lvl="0" indent="0" algn="l" rtl="0"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endParaRPr sz="24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marL="457200" lvl="0" indent="-381000" algn="l" rtl="0">
              <a:spcBef>
                <a:spcPts val="60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Char char="●"/>
            </a:pPr>
            <a:r>
              <a:rPr lang="en" sz="2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Works best with Google Chrome and Mozilla Firefox</a:t>
            </a:r>
            <a:endParaRPr sz="24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marL="457200" lvl="0" indent="-381000" algn="l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Char char="●"/>
            </a:pPr>
            <a:r>
              <a:rPr lang="en" sz="2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We use SIS for grade reporting k-12, gradebook (6-12), and student data of all kinds.</a:t>
            </a:r>
            <a:endParaRPr sz="2400">
              <a:solidFill>
                <a:schemeClr val="dk1"/>
              </a:solidFill>
            </a:endParaRPr>
          </a:p>
          <a:p>
            <a:pPr marL="457200" lvl="0" indent="-38100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Char char="●"/>
            </a:pPr>
            <a:r>
              <a:rPr lang="en" sz="2400">
                <a:solidFill>
                  <a:schemeClr val="dk1"/>
                </a:solidFill>
              </a:rPr>
              <a:t>K-6 Progress Report Online for Parents (printouts only when parent requests a copy)</a:t>
            </a:r>
            <a:endParaRPr sz="2400">
              <a:solidFill>
                <a:schemeClr val="dk1"/>
              </a:solidFill>
            </a:endParaRPr>
          </a:p>
          <a:p>
            <a:pPr marL="457200" lvl="0" indent="-38100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Char char="●"/>
            </a:pPr>
            <a:r>
              <a:rPr lang="en" sz="2400">
                <a:solidFill>
                  <a:schemeClr val="dk1"/>
                </a:solidFill>
              </a:rPr>
              <a:t>First time users - type in username and then click enter</a:t>
            </a:r>
            <a:endParaRPr sz="2400">
              <a:solidFill>
                <a:schemeClr val="dk1"/>
              </a:solidFill>
            </a:endParaRPr>
          </a:p>
          <a:p>
            <a:pPr marL="0" lvl="0" indent="0" algn="l" rtl="0"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endParaRPr sz="2400" i="1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lvl="0" indent="0" algn="l" rtl="0">
              <a:spcBef>
                <a:spcPts val="600"/>
              </a:spcBef>
              <a:spcAft>
                <a:spcPts val="0"/>
              </a:spcAft>
              <a:buNone/>
            </a:pPr>
            <a:endParaRPr sz="240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" name="Google Shape;102;p20"/>
          <p:cNvSpPr txBox="1">
            <a:spLocks noGrp="1"/>
          </p:cNvSpPr>
          <p:nvPr>
            <p:ph type="title"/>
          </p:nvPr>
        </p:nvSpPr>
        <p:spPr>
          <a:xfrm>
            <a:off x="457200" y="205978"/>
            <a:ext cx="8229600" cy="8574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03" name="Google Shape;103;p20"/>
          <p:cNvSpPr txBox="1">
            <a:spLocks noGrp="1"/>
          </p:cNvSpPr>
          <p:nvPr>
            <p:ph type="body" idx="1"/>
          </p:nvPr>
        </p:nvSpPr>
        <p:spPr>
          <a:xfrm>
            <a:off x="457200" y="1200150"/>
            <a:ext cx="8229600" cy="3725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600"/>
              </a:spcBef>
              <a:spcAft>
                <a:spcPts val="0"/>
              </a:spcAft>
              <a:buNone/>
            </a:pPr>
            <a:endParaRPr/>
          </a:p>
        </p:txBody>
      </p:sp>
      <p:pic>
        <p:nvPicPr>
          <p:cNvPr id="104" name="Google Shape;104;p20" descr="SIS Log In.JPG">
            <a:hlinkClick r:id="rId3"/>
          </p:cNvPr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0" y="5902"/>
            <a:ext cx="9144001" cy="513169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9" name="Google Shape;109;p21"/>
          <p:cNvSpPr txBox="1">
            <a:spLocks noGrp="1"/>
          </p:cNvSpPr>
          <p:nvPr>
            <p:ph type="title"/>
          </p:nvPr>
        </p:nvSpPr>
        <p:spPr>
          <a:xfrm>
            <a:off x="457200" y="205978"/>
            <a:ext cx="8229600" cy="8574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3600" b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Wireless</a:t>
            </a:r>
            <a:endParaRPr/>
          </a:p>
        </p:txBody>
      </p:sp>
      <p:sp>
        <p:nvSpPr>
          <p:cNvPr id="110" name="Google Shape;110;p21"/>
          <p:cNvSpPr txBox="1">
            <a:spLocks noGrp="1"/>
          </p:cNvSpPr>
          <p:nvPr>
            <p:ph type="body" idx="1"/>
          </p:nvPr>
        </p:nvSpPr>
        <p:spPr>
          <a:xfrm>
            <a:off x="457200" y="1200150"/>
            <a:ext cx="8229600" cy="3725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457200" lvl="0" indent="-381000" algn="l" rtl="0">
              <a:lnSpc>
                <a:spcPct val="115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●"/>
            </a:pPr>
            <a:r>
              <a:rPr lang="en" sz="2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Wireless is available district-wide - Webster.</a:t>
            </a:r>
            <a:endParaRPr sz="24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marL="914400" lvl="1" indent="-3810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○"/>
            </a:pPr>
            <a:r>
              <a:rPr lang="en">
                <a:solidFill>
                  <a:schemeClr val="dk1"/>
                </a:solidFill>
              </a:rPr>
              <a:t>You will need to put in your login credentials.</a:t>
            </a:r>
            <a:endParaRPr sz="2400">
              <a:solidFill>
                <a:schemeClr val="dk1"/>
              </a:solidFill>
            </a:endParaRPr>
          </a:p>
          <a:p>
            <a:pPr marL="0" lvl="0" indent="0" algn="l" rtl="0">
              <a:lnSpc>
                <a:spcPct val="115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endParaRPr sz="24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marL="457200" lvl="0" indent="-381000" algn="l" rtl="0">
              <a:lnSpc>
                <a:spcPct val="115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●"/>
            </a:pPr>
            <a:r>
              <a:rPr lang="en" sz="2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All BYOD and single user devices (tablets) use </a:t>
            </a:r>
            <a:r>
              <a:rPr lang="en" sz="2400">
                <a:solidFill>
                  <a:schemeClr val="dk1"/>
                </a:solidFill>
              </a:rPr>
              <a:t>Webster.  You will need to put in your login credentials and password and then trust the certificate.  </a:t>
            </a:r>
            <a:endParaRPr sz="24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lvl="0" indent="0" algn="l" rtl="0">
              <a:spcBef>
                <a:spcPts val="600"/>
              </a:spcBef>
              <a:spcAft>
                <a:spcPts val="0"/>
              </a:spcAft>
              <a:buNone/>
            </a:pPr>
            <a:endParaRPr sz="2400"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5" name="Google Shape;115;p22"/>
          <p:cNvSpPr txBox="1">
            <a:spLocks noGrp="1"/>
          </p:cNvSpPr>
          <p:nvPr>
            <p:ph type="title"/>
          </p:nvPr>
        </p:nvSpPr>
        <p:spPr>
          <a:xfrm>
            <a:off x="457200" y="205978"/>
            <a:ext cx="8229600" cy="8574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Technology Requests</a:t>
            </a:r>
            <a:endParaRPr/>
          </a:p>
        </p:txBody>
      </p:sp>
      <p:sp>
        <p:nvSpPr>
          <p:cNvPr id="116" name="Google Shape;116;p22"/>
          <p:cNvSpPr txBox="1">
            <a:spLocks noGrp="1"/>
          </p:cNvSpPr>
          <p:nvPr>
            <p:ph type="body" idx="1"/>
          </p:nvPr>
        </p:nvSpPr>
        <p:spPr>
          <a:xfrm>
            <a:off x="457200" y="1103305"/>
            <a:ext cx="8229600" cy="36279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2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Use them </a:t>
            </a:r>
            <a:r>
              <a:rPr lang="en" sz="2400" u="sng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always</a:t>
            </a:r>
            <a:r>
              <a:rPr lang="en" sz="2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to create a formal trail of your requisitions and technical issues, even if you have already spoken to your building tech staff. </a:t>
            </a:r>
            <a:endParaRPr sz="24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lvl="0" indent="0" algn="l" rtl="0"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2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(handout)</a:t>
            </a:r>
            <a:endParaRPr sz="24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lvl="0" indent="0" algn="l" rtl="0"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endParaRPr sz="24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lvl="0" indent="0" algn="l" rtl="0">
              <a:spcBef>
                <a:spcPts val="600"/>
              </a:spcBef>
              <a:spcAft>
                <a:spcPts val="0"/>
              </a:spcAft>
              <a:buNone/>
            </a:pPr>
            <a:r>
              <a:rPr lang="en" sz="2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When to place a tech request? </a:t>
            </a:r>
            <a:endParaRPr sz="24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lvl="0" indent="0" algn="l" rtl="0">
              <a:spcBef>
                <a:spcPts val="600"/>
              </a:spcBef>
              <a:spcAft>
                <a:spcPts val="0"/>
              </a:spcAft>
              <a:buNone/>
            </a:pPr>
            <a:endParaRPr sz="24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lvl="0" indent="0" algn="l" rtl="0"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endParaRPr sz="24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lvl="0" indent="0" algn="l" rtl="0">
              <a:spcBef>
                <a:spcPts val="600"/>
              </a:spcBef>
              <a:spcAft>
                <a:spcPts val="0"/>
              </a:spcAft>
              <a:buNone/>
            </a:pPr>
            <a:endParaRPr sz="24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lvl="0" indent="0" algn="l" rtl="0">
              <a:spcBef>
                <a:spcPts val="600"/>
              </a:spcBef>
              <a:spcAft>
                <a:spcPts val="0"/>
              </a:spcAft>
              <a:buNone/>
            </a:pPr>
            <a:endParaRPr sz="2400"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1" name="Google Shape;121;p23"/>
          <p:cNvSpPr txBox="1">
            <a:spLocks noGrp="1"/>
          </p:cNvSpPr>
          <p:nvPr>
            <p:ph type="title"/>
          </p:nvPr>
        </p:nvSpPr>
        <p:spPr>
          <a:xfrm>
            <a:off x="457200" y="205978"/>
            <a:ext cx="8229600" cy="8574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Setting Voicemail</a:t>
            </a:r>
            <a:endParaRPr/>
          </a:p>
        </p:txBody>
      </p:sp>
      <p:sp>
        <p:nvSpPr>
          <p:cNvPr id="122" name="Google Shape;122;p23"/>
          <p:cNvSpPr txBox="1">
            <a:spLocks noGrp="1"/>
          </p:cNvSpPr>
          <p:nvPr>
            <p:ph type="body" idx="1"/>
          </p:nvPr>
        </p:nvSpPr>
        <p:spPr>
          <a:xfrm>
            <a:off x="457200" y="1200150"/>
            <a:ext cx="8229600" cy="3725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600"/>
              </a:spcBef>
              <a:spcAft>
                <a:spcPts val="0"/>
              </a:spcAft>
              <a:buNone/>
            </a:pPr>
            <a:endParaRPr/>
          </a:p>
        </p:txBody>
      </p:sp>
      <p:pic>
        <p:nvPicPr>
          <p:cNvPr id="123" name="Google Shape;123;p23" descr="VoiceMail District.JP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22987" y="1113050"/>
            <a:ext cx="8898025" cy="21918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8" name="Google Shape;128;p24"/>
          <p:cNvSpPr txBox="1">
            <a:spLocks noGrp="1"/>
          </p:cNvSpPr>
          <p:nvPr>
            <p:ph type="body" idx="1"/>
          </p:nvPr>
        </p:nvSpPr>
        <p:spPr>
          <a:xfrm>
            <a:off x="457200" y="1200150"/>
            <a:ext cx="8229600" cy="3725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600"/>
              </a:spcBef>
              <a:spcAft>
                <a:spcPts val="0"/>
              </a:spcAft>
              <a:buNone/>
            </a:pPr>
            <a:endParaRPr/>
          </a:p>
        </p:txBody>
      </p:sp>
      <p:pic>
        <p:nvPicPr>
          <p:cNvPr id="129" name="Google Shape;129;p24" descr="VocieMail Outside District.JP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57206" y="1297781"/>
            <a:ext cx="8301150" cy="1665926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4" name="Google Shape;134;p25"/>
          <p:cNvSpPr txBox="1">
            <a:spLocks noGrp="1"/>
          </p:cNvSpPr>
          <p:nvPr>
            <p:ph type="body" idx="1"/>
          </p:nvPr>
        </p:nvSpPr>
        <p:spPr>
          <a:xfrm>
            <a:off x="457200" y="1200150"/>
            <a:ext cx="8229600" cy="3725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b="1">
                <a:solidFill>
                  <a:schemeClr val="dk1"/>
                </a:solidFill>
                <a:latin typeface="Cambria"/>
                <a:ea typeface="Cambria"/>
                <a:cs typeface="Cambria"/>
                <a:sym typeface="Cambria"/>
              </a:rPr>
              <a:t>Staff Tech. Req. </a:t>
            </a:r>
            <a:endParaRPr b="1">
              <a:solidFill>
                <a:schemeClr val="dk1"/>
              </a:solidFill>
              <a:latin typeface="Cambria"/>
              <a:ea typeface="Cambria"/>
              <a:cs typeface="Cambria"/>
              <a:sym typeface="Cambria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endParaRPr>
              <a:solidFill>
                <a:schemeClr val="dk1"/>
              </a:solidFill>
              <a:latin typeface="Cambria"/>
              <a:ea typeface="Cambria"/>
              <a:cs typeface="Cambria"/>
              <a:sym typeface="Cambria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>
                <a:solidFill>
                  <a:schemeClr val="dk1"/>
                </a:solidFill>
                <a:latin typeface="Cambria"/>
                <a:ea typeface="Cambria"/>
                <a:cs typeface="Cambria"/>
                <a:sym typeface="Cambria"/>
              </a:rPr>
              <a:t>Can be found on</a:t>
            </a:r>
            <a:br>
              <a:rPr lang="en">
                <a:solidFill>
                  <a:schemeClr val="dk1"/>
                </a:solidFill>
                <a:latin typeface="Cambria"/>
                <a:ea typeface="Cambria"/>
                <a:cs typeface="Cambria"/>
                <a:sym typeface="Cambria"/>
              </a:rPr>
            </a:br>
            <a:r>
              <a:rPr lang="en">
                <a:solidFill>
                  <a:schemeClr val="dk1"/>
                </a:solidFill>
                <a:latin typeface="Cambria"/>
                <a:ea typeface="Cambria"/>
                <a:cs typeface="Cambria"/>
                <a:sym typeface="Cambria"/>
              </a:rPr>
              <a:t>All building</a:t>
            </a:r>
            <a:br>
              <a:rPr lang="en">
                <a:solidFill>
                  <a:schemeClr val="dk1"/>
                </a:solidFill>
                <a:latin typeface="Cambria"/>
                <a:ea typeface="Cambria"/>
                <a:cs typeface="Cambria"/>
                <a:sym typeface="Cambria"/>
              </a:rPr>
            </a:br>
            <a:r>
              <a:rPr lang="en">
                <a:solidFill>
                  <a:schemeClr val="dk1"/>
                </a:solidFill>
                <a:latin typeface="Cambria"/>
                <a:ea typeface="Cambria"/>
                <a:cs typeface="Cambria"/>
                <a:sym typeface="Cambria"/>
              </a:rPr>
              <a:t>homepages as</a:t>
            </a:r>
            <a:br>
              <a:rPr lang="en">
                <a:solidFill>
                  <a:schemeClr val="dk1"/>
                </a:solidFill>
                <a:latin typeface="Cambria"/>
                <a:ea typeface="Cambria"/>
                <a:cs typeface="Cambria"/>
                <a:sym typeface="Cambria"/>
              </a:rPr>
            </a:br>
            <a:r>
              <a:rPr lang="en">
                <a:solidFill>
                  <a:schemeClr val="dk1"/>
                </a:solidFill>
                <a:latin typeface="Cambria"/>
                <a:ea typeface="Cambria"/>
                <a:cs typeface="Cambria"/>
                <a:sym typeface="Cambria"/>
              </a:rPr>
              <a:t>well as on the </a:t>
            </a:r>
            <a:br>
              <a:rPr lang="en">
                <a:solidFill>
                  <a:schemeClr val="dk1"/>
                </a:solidFill>
                <a:latin typeface="Cambria"/>
                <a:ea typeface="Cambria"/>
                <a:cs typeface="Cambria"/>
                <a:sym typeface="Cambria"/>
              </a:rPr>
            </a:br>
            <a:r>
              <a:rPr lang="en">
                <a:solidFill>
                  <a:schemeClr val="dk1"/>
                </a:solidFill>
                <a:latin typeface="Cambria"/>
                <a:ea typeface="Cambria"/>
                <a:cs typeface="Cambria"/>
                <a:sym typeface="Cambria"/>
              </a:rPr>
              <a:t>district main.</a:t>
            </a:r>
            <a:endParaRPr>
              <a:solidFill>
                <a:schemeClr val="dk1"/>
              </a:solidFill>
              <a:latin typeface="Cambria"/>
              <a:ea typeface="Cambria"/>
              <a:cs typeface="Cambria"/>
              <a:sym typeface="Cambria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endParaRPr>
              <a:solidFill>
                <a:schemeClr val="dk1"/>
              </a:solidFill>
              <a:latin typeface="Cambria"/>
              <a:ea typeface="Cambria"/>
              <a:cs typeface="Cambria"/>
              <a:sym typeface="Cambria"/>
            </a:endParaRPr>
          </a:p>
          <a:p>
            <a:pPr marL="0" lvl="0" indent="0" algn="l" rtl="0">
              <a:spcBef>
                <a:spcPts val="600"/>
              </a:spcBef>
              <a:spcAft>
                <a:spcPts val="0"/>
              </a:spcAft>
              <a:buNone/>
            </a:pPr>
            <a:endParaRPr>
              <a:latin typeface="Cambria"/>
              <a:ea typeface="Cambria"/>
              <a:cs typeface="Cambria"/>
              <a:sym typeface="Cambria"/>
            </a:endParaRPr>
          </a:p>
        </p:txBody>
      </p:sp>
      <p:pic>
        <p:nvPicPr>
          <p:cNvPr id="135" name="Google Shape;135;p25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442021" y="967471"/>
            <a:ext cx="4404750" cy="32085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6" name="Google Shape;146;p27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52400" y="101975"/>
            <a:ext cx="8839199" cy="411296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1" name="Google Shape;151;p28"/>
          <p:cNvSpPr txBox="1">
            <a:spLocks noGrp="1"/>
          </p:cNvSpPr>
          <p:nvPr>
            <p:ph type="title"/>
          </p:nvPr>
        </p:nvSpPr>
        <p:spPr>
          <a:xfrm>
            <a:off x="457200" y="205978"/>
            <a:ext cx="8229600" cy="8574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Questions?</a:t>
            </a:r>
            <a:endParaRPr/>
          </a:p>
        </p:txBody>
      </p:sp>
      <p:sp>
        <p:nvSpPr>
          <p:cNvPr id="152" name="Google Shape;152;p28"/>
          <p:cNvSpPr txBox="1"/>
          <p:nvPr/>
        </p:nvSpPr>
        <p:spPr>
          <a:xfrm>
            <a:off x="303875" y="1609450"/>
            <a:ext cx="7236900" cy="2048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/>
              <a:t>Please complete the quick survey by clicking the link below.</a:t>
            </a:r>
            <a:endParaRPr sz="1800"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 u="sng">
                <a:solidFill>
                  <a:schemeClr val="hlink"/>
                </a:solidFill>
                <a:hlinkClick r:id="rId3"/>
              </a:rPr>
              <a:t>Welcome Survey</a:t>
            </a:r>
            <a:endParaRPr sz="1800"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/>
          </a:p>
          <a:p>
            <a:pPr marL="0" lvl="0" indent="0" algn="l" rtl="0"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1800" b="1">
                <a:solidFill>
                  <a:schemeClr val="dk2"/>
                </a:solidFill>
                <a:latin typeface="Georgia"/>
                <a:ea typeface="Georgia"/>
                <a:cs typeface="Georgia"/>
                <a:sym typeface="Georgia"/>
              </a:rPr>
              <a:t>Director for Learning Technologies</a:t>
            </a:r>
            <a:br>
              <a:rPr lang="en" sz="1800" b="1">
                <a:solidFill>
                  <a:schemeClr val="dk2"/>
                </a:solidFill>
                <a:latin typeface="Georgia"/>
                <a:ea typeface="Georgia"/>
                <a:cs typeface="Georgia"/>
                <a:sym typeface="Georgia"/>
              </a:rPr>
            </a:br>
            <a:r>
              <a:rPr lang="en" sz="1800" b="1" u="sng">
                <a:solidFill>
                  <a:schemeClr val="accent1"/>
                </a:solidFill>
                <a:latin typeface="Georgia"/>
                <a:ea typeface="Georgia"/>
                <a:cs typeface="Georgia"/>
                <a:sym typeface="Georgia"/>
                <a:hlinkClick r:id="rId4">
                  <a:extLst>
                    <a:ext uri="{A12FA001-AC4F-418D-AE19-62706E023703}">
                      <ahyp:hlinkClr xmlns:ahyp="http://schemas.microsoft.com/office/drawing/2018/hyperlinkcolor" xmlns:p15="http://schemas.microsoft.com/office/powerpoint/2012/main" xmlns:p14="http://schemas.microsoft.com/office/powerpoint/2010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:mc="http://schemas.openxmlformats.org/markup-compatibility/2006" xmlns="" val="tx"/>
                    </a:ext>
                  </a:extLst>
                </a:hlinkClick>
              </a:rPr>
              <a:t>http://goo.gl/YjleWx</a:t>
            </a:r>
            <a:endParaRPr sz="1800" b="1">
              <a:solidFill>
                <a:schemeClr val="dk2"/>
              </a:solidFill>
              <a:latin typeface="Georgia"/>
              <a:ea typeface="Georgia"/>
              <a:cs typeface="Georgia"/>
              <a:sym typeface="Georgia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Light Gradient">
  <a:themeElements>
    <a:clrScheme name="Custom 347">
      <a:dk1>
        <a:srgbClr val="000000"/>
      </a:dk1>
      <a:lt1>
        <a:srgbClr val="FFFFFF"/>
      </a:lt1>
      <a:dk2>
        <a:srgbClr val="666666"/>
      </a:dk2>
      <a:lt2>
        <a:srgbClr val="CCCCCC"/>
      </a:lt2>
      <a:accent1>
        <a:srgbClr val="3A81BA"/>
      </a:accent1>
      <a:accent2>
        <a:srgbClr val="D89F39"/>
      </a:accent2>
      <a:accent3>
        <a:srgbClr val="8BAB42"/>
      </a:accent3>
      <a:accent4>
        <a:srgbClr val="57A7B5"/>
      </a:accent4>
      <a:accent5>
        <a:srgbClr val="8B81D2"/>
      </a:accent5>
      <a:accent6>
        <a:srgbClr val="963334"/>
      </a:accent6>
      <a:hlink>
        <a:srgbClr val="1155CC"/>
      </a:hlink>
      <a:folHlink>
        <a:srgbClr val="6611CC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512</Words>
  <Application>Microsoft Office PowerPoint</Application>
  <PresentationFormat>On-screen Show (16:9)</PresentationFormat>
  <Paragraphs>74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4" baseType="lpstr">
      <vt:lpstr>Arial</vt:lpstr>
      <vt:lpstr>Cambria</vt:lpstr>
      <vt:lpstr>Georgia</vt:lpstr>
      <vt:lpstr>Light Gradient</vt:lpstr>
      <vt:lpstr>WGSD New Faculty </vt:lpstr>
      <vt:lpstr>PowerPoint Presentation</vt:lpstr>
      <vt:lpstr>What this looks like . . .</vt:lpstr>
      <vt:lpstr>Technology  Support Specialists </vt:lpstr>
      <vt:lpstr>PowerPoint Presentation</vt:lpstr>
      <vt:lpstr>and in the cloud</vt:lpstr>
      <vt:lpstr>Why the Cloud?</vt:lpstr>
      <vt:lpstr>Google and WGSD</vt:lpstr>
      <vt:lpstr>Wgcloud Accounts</vt:lpstr>
      <vt:lpstr>Clever</vt:lpstr>
      <vt:lpstr>Canvas - Learning Management System</vt:lpstr>
      <vt:lpstr>Tyler SIS - Student Information Systems</vt:lpstr>
      <vt:lpstr>PowerPoint Presentation</vt:lpstr>
      <vt:lpstr>Wireless</vt:lpstr>
      <vt:lpstr>Technology Requests</vt:lpstr>
      <vt:lpstr>Setting Voicemail</vt:lpstr>
      <vt:lpstr>PowerPoint Presentation</vt:lpstr>
      <vt:lpstr>PowerPoint Presentation</vt:lpstr>
      <vt:lpstr>PowerPoint Presentation</vt:lpstr>
      <vt:lpstr>Questions?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WGSD New Faculty </dc:title>
  <cp:lastModifiedBy>Tim Brown</cp:lastModifiedBy>
  <cp:revision>1</cp:revision>
  <dcterms:modified xsi:type="dcterms:W3CDTF">2022-07-08T12:59:53Z</dcterms:modified>
</cp:coreProperties>
</file>