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2EB6537-7AB7-484A-BD7C-BAAEE3A914C6}" type="datetimeFigureOut">
              <a:rPr lang="en-US" smtClean="0"/>
              <a:pPr/>
              <a:t>9/25/2013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C197B9C-DF6A-4200-9D41-D3C61D697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Analyzing Transactions into debit and credit parts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T-Account- An accounting device used to analyze transactions.</a:t>
            </a:r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676400" y="2514600"/>
            <a:ext cx="548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2896394" y="3733006"/>
            <a:ext cx="2438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81200" y="19050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Assets            =  Liabilities and Owner’s Equity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183880" cy="1051560"/>
          </a:xfrm>
        </p:spPr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Debit- An amount recorded on the Left side of the t-account</a:t>
            </a:r>
          </a:p>
          <a:p>
            <a:r>
              <a:rPr lang="en-US" dirty="0" smtClean="0"/>
              <a:t>Credit- An amount recorded on the left side of the t-account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524000" y="2971800"/>
            <a:ext cx="6705600" cy="2667000"/>
            <a:chOff x="1524000" y="2971800"/>
            <a:chExt cx="6705600" cy="2667000"/>
          </a:xfrm>
        </p:grpSpPr>
        <p:sp>
          <p:nvSpPr>
            <p:cNvPr id="4" name="TextBox 3"/>
            <p:cNvSpPr txBox="1"/>
            <p:nvPr/>
          </p:nvSpPr>
          <p:spPr>
            <a:xfrm>
              <a:off x="1524000" y="2971800"/>
              <a:ext cx="6705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    Assets            =  Liabilities and Owner’s Equity</a:t>
              </a:r>
              <a:endParaRPr lang="en-US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1676400" y="3352800"/>
              <a:ext cx="5486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3086894" y="4533106"/>
              <a:ext cx="2209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438400" y="37338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DEBIT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24400" y="3733800"/>
              <a:ext cx="2209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CREDIT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Balance- the side of the account that is increased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334294" y="3618706"/>
            <a:ext cx="1295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09600" y="1828800"/>
            <a:ext cx="7315200" cy="2667000"/>
            <a:chOff x="609600" y="1828800"/>
            <a:chExt cx="7315200" cy="2667000"/>
          </a:xfrm>
        </p:grpSpPr>
        <p:grpSp>
          <p:nvGrpSpPr>
            <p:cNvPr id="4" name="Group 3"/>
            <p:cNvGrpSpPr/>
            <p:nvPr/>
          </p:nvGrpSpPr>
          <p:grpSpPr>
            <a:xfrm>
              <a:off x="1219200" y="1828800"/>
              <a:ext cx="6705600" cy="2667000"/>
              <a:chOff x="1524000" y="2971800"/>
              <a:chExt cx="6705600" cy="266700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524000" y="2971800"/>
                <a:ext cx="670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Assets            =  Liabilities and Owner’s Equity</a:t>
                </a:r>
                <a:endParaRPr lang="en-US" dirty="0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676400" y="3352800"/>
                <a:ext cx="5486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rot="5400000">
                <a:off x="3086894" y="4533106"/>
                <a:ext cx="2209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838200" y="2971800"/>
              <a:ext cx="2362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95400" y="26670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Any Asset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9600" y="3124200"/>
              <a:ext cx="152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Debit</a:t>
              </a:r>
            </a:p>
            <a:p>
              <a:pPr algn="ctr"/>
              <a:endParaRPr lang="en-US" sz="1400" dirty="0" smtClean="0"/>
            </a:p>
            <a:p>
              <a:pPr algn="ctr"/>
              <a:r>
                <a:rPr lang="en-US" sz="1400" dirty="0" smtClean="0"/>
                <a:t>Normal Balance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09800" y="3124200"/>
              <a:ext cx="726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Credit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Balance- The side of the account that is increased</a:t>
            </a:r>
          </a:p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219200" y="1828800"/>
            <a:ext cx="6705600" cy="2667000"/>
            <a:chOff x="1219200" y="1828800"/>
            <a:chExt cx="6705600" cy="2667000"/>
          </a:xfrm>
        </p:grpSpPr>
        <p:grpSp>
          <p:nvGrpSpPr>
            <p:cNvPr id="5" name="Group 3"/>
            <p:cNvGrpSpPr/>
            <p:nvPr/>
          </p:nvGrpSpPr>
          <p:grpSpPr>
            <a:xfrm>
              <a:off x="1219200" y="1828800"/>
              <a:ext cx="6705600" cy="2667000"/>
              <a:chOff x="1524000" y="2971800"/>
              <a:chExt cx="6705600" cy="266700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524000" y="2971800"/>
                <a:ext cx="670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Assets            =  Liabilities and Owner’s Equity</a:t>
                </a:r>
                <a:endParaRPr lang="en-US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76400" y="3352800"/>
                <a:ext cx="5486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3086894" y="4533106"/>
                <a:ext cx="2209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/>
            <p:cNvCxnSpPr/>
            <p:nvPr/>
          </p:nvCxnSpPr>
          <p:spPr>
            <a:xfrm>
              <a:off x="4419600" y="2971800"/>
              <a:ext cx="2362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953000" y="2514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Any Liability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62400" y="3124200"/>
              <a:ext cx="1524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Debit</a:t>
              </a:r>
            </a:p>
            <a:p>
              <a:pPr algn="ctr"/>
              <a:endParaRPr lang="en-US" sz="1400" dirty="0" smtClean="0"/>
            </a:p>
            <a:p>
              <a:pPr algn="ctr"/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3124200"/>
              <a:ext cx="990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Credit</a:t>
              </a:r>
            </a:p>
            <a:p>
              <a:endParaRPr lang="en-US" sz="1400" dirty="0"/>
            </a:p>
            <a:p>
              <a:r>
                <a:rPr lang="en-US" sz="1400" dirty="0" smtClean="0"/>
                <a:t>Normal Balance</a:t>
              </a:r>
              <a:endParaRPr lang="en-US" sz="1400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5068094" y="3542506"/>
              <a:ext cx="99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Balance- The side of the account that is increased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9200" y="1828800"/>
            <a:ext cx="6705600" cy="2667000"/>
            <a:chOff x="1219200" y="1828800"/>
            <a:chExt cx="6705600" cy="2667000"/>
          </a:xfrm>
        </p:grpSpPr>
        <p:grpSp>
          <p:nvGrpSpPr>
            <p:cNvPr id="5" name="Group 3"/>
            <p:cNvGrpSpPr/>
            <p:nvPr/>
          </p:nvGrpSpPr>
          <p:grpSpPr>
            <a:xfrm>
              <a:off x="1219200" y="1828800"/>
              <a:ext cx="6705600" cy="2667000"/>
              <a:chOff x="1524000" y="2971800"/>
              <a:chExt cx="6705600" cy="266700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524000" y="2971800"/>
                <a:ext cx="670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Assets            =  Liabilities and Owner’s Equity</a:t>
                </a:r>
                <a:endParaRPr lang="en-US" dirty="0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1676400" y="3352800"/>
                <a:ext cx="5486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3086894" y="4533106"/>
                <a:ext cx="2209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/>
            <p:cNvCxnSpPr/>
            <p:nvPr/>
          </p:nvCxnSpPr>
          <p:spPr>
            <a:xfrm>
              <a:off x="4419600" y="2971800"/>
              <a:ext cx="2362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191000" y="2590800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Owner’s Equity Account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62400" y="3124200"/>
              <a:ext cx="1524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Debit</a:t>
              </a:r>
            </a:p>
            <a:p>
              <a:pPr algn="ctr"/>
              <a:endParaRPr lang="en-US" sz="1400" dirty="0" smtClean="0"/>
            </a:p>
            <a:p>
              <a:pPr algn="ctr"/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3124200"/>
              <a:ext cx="990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Credit</a:t>
              </a:r>
            </a:p>
            <a:p>
              <a:endParaRPr lang="en-US" sz="1400" dirty="0"/>
            </a:p>
            <a:p>
              <a:r>
                <a:rPr lang="en-US" sz="1400" dirty="0" smtClean="0"/>
                <a:t>Normal Balance</a:t>
              </a:r>
              <a:endParaRPr lang="en-US" sz="14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5068094" y="3542506"/>
              <a:ext cx="99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normal side is the side that increases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09600" y="1828800"/>
            <a:ext cx="7315200" cy="2667000"/>
            <a:chOff x="609600" y="1828800"/>
            <a:chExt cx="7315200" cy="2667000"/>
          </a:xfrm>
        </p:grpSpPr>
        <p:grpSp>
          <p:nvGrpSpPr>
            <p:cNvPr id="5" name="Group 3"/>
            <p:cNvGrpSpPr/>
            <p:nvPr/>
          </p:nvGrpSpPr>
          <p:grpSpPr>
            <a:xfrm>
              <a:off x="1219200" y="1828800"/>
              <a:ext cx="6705600" cy="2667000"/>
              <a:chOff x="1524000" y="2971800"/>
              <a:chExt cx="6705600" cy="266700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524000" y="2971800"/>
                <a:ext cx="670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Assets            =  Liabilities and Owner’s Equity</a:t>
                </a:r>
                <a:endParaRPr lang="en-US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76400" y="3352800"/>
                <a:ext cx="5486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3086894" y="4533106"/>
                <a:ext cx="2209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/>
            <p:cNvCxnSpPr/>
            <p:nvPr/>
          </p:nvCxnSpPr>
          <p:spPr>
            <a:xfrm>
              <a:off x="838200" y="2971800"/>
              <a:ext cx="2362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295400" y="26670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Any Asset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3124200"/>
              <a:ext cx="152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Debit</a:t>
              </a:r>
            </a:p>
            <a:p>
              <a:pPr algn="ctr"/>
              <a:endParaRPr lang="en-US" sz="1400" dirty="0" smtClean="0"/>
            </a:p>
            <a:p>
              <a:pPr algn="ctr"/>
              <a:r>
                <a:rPr lang="en-US" sz="1400" dirty="0" smtClean="0"/>
                <a:t>Normal Balance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09800" y="3124200"/>
              <a:ext cx="726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Credit</a:t>
              </a:r>
              <a:endParaRPr lang="en-US" sz="1400" dirty="0"/>
            </a:p>
          </p:txBody>
        </p:sp>
      </p:grpSp>
      <p:cxnSp>
        <p:nvCxnSpPr>
          <p:cNvPr id="14" name="Straight Connector 13"/>
          <p:cNvCxnSpPr/>
          <p:nvPr/>
        </p:nvCxnSpPr>
        <p:spPr>
          <a:xfrm rot="5400000">
            <a:off x="1257300" y="3695700"/>
            <a:ext cx="1295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Up Arrow 14"/>
          <p:cNvSpPr/>
          <p:nvPr/>
        </p:nvSpPr>
        <p:spPr>
          <a:xfrm>
            <a:off x="914400" y="4114800"/>
            <a:ext cx="685800" cy="1066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normal side is the side that increases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9200" y="1828800"/>
            <a:ext cx="6705600" cy="2667000"/>
            <a:chOff x="1219200" y="1828800"/>
            <a:chExt cx="6705600" cy="2667000"/>
          </a:xfrm>
        </p:grpSpPr>
        <p:grpSp>
          <p:nvGrpSpPr>
            <p:cNvPr id="5" name="Group 3"/>
            <p:cNvGrpSpPr/>
            <p:nvPr/>
          </p:nvGrpSpPr>
          <p:grpSpPr>
            <a:xfrm>
              <a:off x="1219200" y="1828800"/>
              <a:ext cx="6705600" cy="2667000"/>
              <a:chOff x="1524000" y="2971800"/>
              <a:chExt cx="6705600" cy="266700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524000" y="2971800"/>
                <a:ext cx="670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Assets            =  Liabilities and Owner’s Equity</a:t>
                </a:r>
                <a:endParaRPr lang="en-US" dirty="0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1676400" y="3352800"/>
                <a:ext cx="5486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3086894" y="4533106"/>
                <a:ext cx="2209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/>
            <p:cNvCxnSpPr/>
            <p:nvPr/>
          </p:nvCxnSpPr>
          <p:spPr>
            <a:xfrm>
              <a:off x="4419600" y="2971800"/>
              <a:ext cx="2362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953000" y="2514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Any Liability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62400" y="3124200"/>
              <a:ext cx="1524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Debit</a:t>
              </a:r>
            </a:p>
            <a:p>
              <a:pPr algn="ctr"/>
              <a:endParaRPr lang="en-US" sz="1400" dirty="0" smtClean="0"/>
            </a:p>
            <a:p>
              <a:pPr algn="ctr"/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3124200"/>
              <a:ext cx="990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Credit</a:t>
              </a:r>
            </a:p>
            <a:p>
              <a:endParaRPr lang="en-US" sz="1400" dirty="0"/>
            </a:p>
            <a:p>
              <a:r>
                <a:rPr lang="en-US" sz="1400" dirty="0" smtClean="0"/>
                <a:t>Normal Balance</a:t>
              </a:r>
              <a:endParaRPr lang="en-US" sz="14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5068094" y="3542506"/>
              <a:ext cx="99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Up Arrow 13"/>
          <p:cNvSpPr/>
          <p:nvPr/>
        </p:nvSpPr>
        <p:spPr>
          <a:xfrm>
            <a:off x="6096000" y="4038600"/>
            <a:ext cx="609600" cy="990600"/>
          </a:xfrm>
          <a:prstGeom prst="up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T-Accounts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normal side is the side that increases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9200" y="1828800"/>
            <a:ext cx="6705600" cy="2667000"/>
            <a:chOff x="1219200" y="1828800"/>
            <a:chExt cx="6705600" cy="2667000"/>
          </a:xfrm>
        </p:grpSpPr>
        <p:grpSp>
          <p:nvGrpSpPr>
            <p:cNvPr id="5" name="Group 3"/>
            <p:cNvGrpSpPr/>
            <p:nvPr/>
          </p:nvGrpSpPr>
          <p:grpSpPr>
            <a:xfrm>
              <a:off x="1219200" y="1828800"/>
              <a:ext cx="6705600" cy="2667000"/>
              <a:chOff x="1524000" y="2971800"/>
              <a:chExt cx="6705600" cy="266700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524000" y="2971800"/>
                <a:ext cx="670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Assets            =  Liabilities and Owner’s Equity</a:t>
                </a:r>
                <a:endParaRPr lang="en-US" dirty="0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1676400" y="3352800"/>
                <a:ext cx="5486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3086894" y="4533106"/>
                <a:ext cx="2209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/>
            <p:cNvCxnSpPr/>
            <p:nvPr/>
          </p:nvCxnSpPr>
          <p:spPr>
            <a:xfrm>
              <a:off x="4419600" y="2971800"/>
              <a:ext cx="2362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191000" y="2590800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Owner’s Equity Account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62400" y="3124200"/>
              <a:ext cx="1524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Debit</a:t>
              </a:r>
            </a:p>
            <a:p>
              <a:pPr algn="ctr"/>
              <a:endParaRPr lang="en-US" sz="1400" dirty="0" smtClean="0"/>
            </a:p>
            <a:p>
              <a:pPr algn="ctr"/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3124200"/>
              <a:ext cx="990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Credit</a:t>
              </a:r>
            </a:p>
            <a:p>
              <a:endParaRPr lang="en-US" sz="1400" dirty="0"/>
            </a:p>
            <a:p>
              <a:r>
                <a:rPr lang="en-US" sz="1400" dirty="0" smtClean="0"/>
                <a:t>Normal Balance</a:t>
              </a:r>
              <a:endParaRPr lang="en-US" sz="14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5068094" y="3542506"/>
              <a:ext cx="99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Up Arrow 13"/>
          <p:cNvSpPr/>
          <p:nvPr/>
        </p:nvSpPr>
        <p:spPr>
          <a:xfrm>
            <a:off x="6172200" y="4114800"/>
            <a:ext cx="609600" cy="838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Analyzing how transactions affect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to ask yourself</a:t>
            </a:r>
          </a:p>
          <a:p>
            <a:pPr lvl="1"/>
            <a:r>
              <a:rPr lang="en-US" dirty="0" smtClean="0"/>
              <a:t>Which accounts are being affected</a:t>
            </a:r>
          </a:p>
          <a:p>
            <a:pPr lvl="1"/>
            <a:r>
              <a:rPr lang="en-US" dirty="0" smtClean="0"/>
              <a:t>How is each account classified</a:t>
            </a:r>
          </a:p>
          <a:p>
            <a:pPr lvl="1"/>
            <a:r>
              <a:rPr lang="en-US" dirty="0" smtClean="0"/>
              <a:t>How is each classification changed</a:t>
            </a:r>
          </a:p>
          <a:p>
            <a:pPr lvl="1"/>
            <a:r>
              <a:rPr lang="en-US" dirty="0" smtClean="0"/>
              <a:t>How is each amount entered in the account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Analyzing how transactions affect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Aug. 1 Received cash from owner as an investment, $10,000.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Which accounts are being affected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Cash and Capital</a:t>
            </a:r>
          </a:p>
          <a:p>
            <a:pPr lvl="1"/>
            <a:r>
              <a:rPr lang="en-US" dirty="0" smtClean="0"/>
              <a:t>How is each account classified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Cash is an asset and Capital is an OE.</a:t>
            </a:r>
          </a:p>
          <a:p>
            <a:pPr lvl="1"/>
            <a:r>
              <a:rPr lang="en-US" dirty="0" smtClean="0"/>
              <a:t>How is each classification changed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Assets are increased. OE is increased.</a:t>
            </a:r>
          </a:p>
          <a:p>
            <a:pPr lvl="1"/>
            <a:r>
              <a:rPr lang="en-US" dirty="0" smtClean="0"/>
              <a:t>How is each amount entered in the account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Assets increase on the debit side- Therefore the 10,000 will go on the debit side of the Cash T-Account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OE increase on the credit side- Therefore the 10,000 will go on the credit side of the Capital T-Account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Analyzing how transactions affect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Aug. 3 Paid cash for supplies, $1,577</a:t>
            </a:r>
          </a:p>
          <a:p>
            <a:pPr lvl="1"/>
            <a:r>
              <a:rPr lang="en-US" dirty="0" smtClean="0"/>
              <a:t>Which accounts are being affected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Supplies and Cash</a:t>
            </a:r>
          </a:p>
          <a:p>
            <a:pPr lvl="1"/>
            <a:r>
              <a:rPr lang="en-US" dirty="0" smtClean="0"/>
              <a:t>How is each account classified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Supplies and cash are both assets</a:t>
            </a:r>
          </a:p>
          <a:p>
            <a:pPr lvl="1"/>
            <a:r>
              <a:rPr lang="en-US" dirty="0" smtClean="0"/>
              <a:t>How is each classification changed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Supplies (asset) is being increased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Cash (asset) is being decreased</a:t>
            </a:r>
          </a:p>
          <a:p>
            <a:pPr lvl="1"/>
            <a:r>
              <a:rPr lang="en-US" dirty="0" smtClean="0"/>
              <a:t>How is each amount entered in the account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Assets increase on the debit side- Therefore $1,577 will go on the debit side of the Supplies T-Account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Assets decrease on the credit side- Therefore $1,577 will also go on the credit side of the Cash T-Account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317</TotalTime>
  <Words>439</Words>
  <Application>Microsoft Office PowerPoint</Application>
  <PresentationFormat>On-screen Show (4:3)</PresentationFormat>
  <Paragraphs>89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Aspect</vt:lpstr>
      <vt:lpstr>Analyzing Transactions into debit and credit parts</vt:lpstr>
      <vt:lpstr>Using T-Accounts</vt:lpstr>
      <vt:lpstr>Using T-Accounts</vt:lpstr>
      <vt:lpstr>Using T-Accounts</vt:lpstr>
      <vt:lpstr>Using T-Accounts</vt:lpstr>
      <vt:lpstr>Using T-Accounts</vt:lpstr>
      <vt:lpstr>Using T-Accounts</vt:lpstr>
      <vt:lpstr>Using T-Accounts</vt:lpstr>
      <vt:lpstr>Using T-Accounts</vt:lpstr>
      <vt:lpstr>Analyzing how transactions affect accounts</vt:lpstr>
      <vt:lpstr>Analyzing how transactions affect accounts</vt:lpstr>
      <vt:lpstr>Analyzing how transactions affect accounts</vt:lpstr>
    </vt:vector>
  </TitlesOfParts>
  <Company>MRS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Analyzing Transactions into debit and credit parts</dc:title>
  <dc:creator>teacher</dc:creator>
  <cp:lastModifiedBy>teacher</cp:lastModifiedBy>
  <cp:revision>25</cp:revision>
  <dcterms:created xsi:type="dcterms:W3CDTF">2013-09-24T15:47:58Z</dcterms:created>
  <dcterms:modified xsi:type="dcterms:W3CDTF">2013-09-25T18:24:24Z</dcterms:modified>
</cp:coreProperties>
</file>