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6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79A1DE9-FB04-4E09-8313-5AE941DA6846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6ED4B09-923C-4B7B-9728-CCE2D52D7A9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Grade Exploration and Settlement of Kentucky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Ways the environment promoted/restricted human activities during early settlement of Kentucky</a:t>
            </a:r>
            <a:endParaRPr lang="en-US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Promoted 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Restricted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n-US" sz="3200" dirty="0" smtClean="0"/>
                        <a:t>Full of natural resources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n-US" sz="3200" dirty="0" smtClean="0"/>
                        <a:t>Land was good for farming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n-US" sz="3200" dirty="0" smtClean="0"/>
                        <a:t>Ohio River was used for transportation</a:t>
                      </a:r>
                      <a:r>
                        <a:rPr lang="en-US" sz="3200" baseline="0" dirty="0" smtClean="0"/>
                        <a:t> and trade 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n-US" sz="3200" dirty="0" smtClean="0"/>
                        <a:t>Mountains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n-US" sz="3200" dirty="0" smtClean="0"/>
                        <a:t>Unpaved roads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n-US" sz="3200" dirty="0" smtClean="0"/>
                        <a:t>Ohio River when</a:t>
                      </a:r>
                      <a:r>
                        <a:rPr lang="en-US" sz="3200" baseline="0" dirty="0" smtClean="0"/>
                        <a:t> it was low during certain times of the year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 can describe how roads helped people to settle in Kentucky.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What famous “road” did Daniel Boone use to explore Kentucky?</a:t>
            </a:r>
          </a:p>
          <a:p>
            <a:r>
              <a:rPr lang="en-US" dirty="0" smtClean="0"/>
              <a:t>Daniel Boone used the Wilderness Trail to explore in Kentucky.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How did this road help people to settle in Kentucky?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He helped clear the path so wagons can travel over the road so settlers could make their way into Kentucky.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Identify 4 groups of diverse people who settled and explored in Kentucky.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sz="4400" dirty="0" smtClean="0"/>
              <a:t>Enslaved people with settlers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4400" dirty="0" smtClean="0"/>
              <a:t>Native Americans and settlers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4400" dirty="0" smtClean="0"/>
              <a:t>Settlers with settlers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4400" dirty="0" smtClean="0"/>
              <a:t>Explorers with explorers</a:t>
            </a:r>
            <a:endParaRPr lang="en-US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that diverse groups settled in Kentucky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Rich, fertile soil </a:t>
            </a:r>
          </a:p>
          <a:p>
            <a:r>
              <a:rPr lang="en-US" dirty="0" smtClean="0"/>
              <a:t>Lots of animals</a:t>
            </a:r>
          </a:p>
          <a:p>
            <a:r>
              <a:rPr lang="en-US" dirty="0" smtClean="0"/>
              <a:t>Land for farming and growing crops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group competed for natural resources, waterways, and areas for settlement?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Settlers with settlers</a:t>
            </a:r>
            <a:endParaRPr lang="en-US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Which group followed orders from their owners (built houses, planted crops, and cleared land)?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Enslaved people with settlers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group often competed for the same lands?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Explorers with explorers</a:t>
            </a:r>
            <a:endParaRPr lang="en-US" sz="6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group had different beliefs on how to use the land, religion, and government?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Native Americans and settlers </a:t>
            </a:r>
            <a:endParaRPr lang="en-US" sz="6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Primary Source 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Historical documents, written accounts by firsthand witnesses or objects that have survived from the past</a:t>
            </a:r>
          </a:p>
          <a:p>
            <a:r>
              <a:rPr lang="en-US" dirty="0" smtClean="0"/>
              <a:t>Examples: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-diaries		-maps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-letters		-government documents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-artifacts		-articles of clothing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-photographs	-coins/stamps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-paintings(if it was painted during </a:t>
            </a:r>
            <a:r>
              <a:rPr lang="en-US" smtClean="0"/>
              <a:t>that time)</a:t>
            </a:r>
            <a:endParaRPr lang="en-US" dirty="0" smtClean="0"/>
          </a:p>
          <a:p>
            <a:pPr>
              <a:buFont typeface="Wingdings 2" pitchFamily="18" charset="2"/>
              <a:buNone/>
            </a:pPr>
            <a:endParaRPr lang="en-US" dirty="0" smtClean="0"/>
          </a:p>
        </p:txBody>
      </p:sp>
      <p:pic>
        <p:nvPicPr>
          <p:cNvPr id="14339" name="Picture 2" descr="C:\Documents and Settings\aford\Local Settings\Temporary Internet Files\Content.IE5\1K2TW3VK\MC900439819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381000"/>
            <a:ext cx="86677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Letter"/>
          <p:cNvSpPr>
            <a:spLocks noEditPoints="1" noChangeArrowheads="1"/>
          </p:cNvSpPr>
          <p:nvPr/>
        </p:nvSpPr>
        <p:spPr bwMode="auto">
          <a:xfrm>
            <a:off x="11895138" y="6427788"/>
            <a:ext cx="1143000" cy="60007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5304 w 21600"/>
              <a:gd name="T17" fmla="*/ 9216 h 21600"/>
              <a:gd name="T18" fmla="*/ 17504 w 21600"/>
              <a:gd name="T19" fmla="*/ 1837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4" y="0"/>
                </a:moveTo>
                <a:lnTo>
                  <a:pt x="21600" y="0"/>
                </a:lnTo>
                <a:lnTo>
                  <a:pt x="21600" y="21628"/>
                </a:lnTo>
                <a:lnTo>
                  <a:pt x="14" y="21628"/>
                </a:lnTo>
                <a:lnTo>
                  <a:pt x="14" y="0"/>
                </a:lnTo>
                <a:close/>
              </a:path>
              <a:path w="21600" h="21600" extrusionOk="0">
                <a:moveTo>
                  <a:pt x="18476" y="2035"/>
                </a:moveTo>
                <a:lnTo>
                  <a:pt x="20539" y="2035"/>
                </a:lnTo>
                <a:lnTo>
                  <a:pt x="20539" y="6559"/>
                </a:lnTo>
                <a:lnTo>
                  <a:pt x="18476" y="6559"/>
                </a:lnTo>
                <a:lnTo>
                  <a:pt x="18476" y="2035"/>
                </a:lnTo>
                <a:close/>
              </a:path>
              <a:path w="21600" h="21600" extrusionOk="0">
                <a:moveTo>
                  <a:pt x="884" y="2092"/>
                </a:moveTo>
                <a:lnTo>
                  <a:pt x="7425" y="2092"/>
                </a:lnTo>
                <a:lnTo>
                  <a:pt x="7425" y="2770"/>
                </a:lnTo>
                <a:lnTo>
                  <a:pt x="884" y="2770"/>
                </a:lnTo>
                <a:lnTo>
                  <a:pt x="884" y="2092"/>
                </a:lnTo>
                <a:close/>
              </a:path>
              <a:path w="21600" h="21600" extrusionOk="0">
                <a:moveTo>
                  <a:pt x="884" y="3109"/>
                </a:moveTo>
                <a:lnTo>
                  <a:pt x="7425" y="3109"/>
                </a:lnTo>
                <a:lnTo>
                  <a:pt x="7425" y="3788"/>
                </a:lnTo>
                <a:lnTo>
                  <a:pt x="884" y="3788"/>
                </a:lnTo>
                <a:lnTo>
                  <a:pt x="884" y="3109"/>
                </a:lnTo>
                <a:close/>
              </a:path>
              <a:path w="21600" h="21600" extrusionOk="0">
                <a:moveTo>
                  <a:pt x="884" y="4127"/>
                </a:moveTo>
                <a:lnTo>
                  <a:pt x="7425" y="4127"/>
                </a:lnTo>
                <a:lnTo>
                  <a:pt x="7425" y="4806"/>
                </a:lnTo>
                <a:lnTo>
                  <a:pt x="884" y="4806"/>
                </a:lnTo>
                <a:lnTo>
                  <a:pt x="884" y="4127"/>
                </a:lnTo>
                <a:close/>
              </a:path>
              <a:path w="21600" h="21600" extrusionOk="0">
                <a:moveTo>
                  <a:pt x="5127" y="5145"/>
                </a:moveTo>
                <a:lnTo>
                  <a:pt x="7425" y="5145"/>
                </a:lnTo>
                <a:lnTo>
                  <a:pt x="7425" y="5824"/>
                </a:lnTo>
                <a:lnTo>
                  <a:pt x="5127" y="5824"/>
                </a:lnTo>
                <a:lnTo>
                  <a:pt x="5127" y="5145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14341" name="Picture 4" descr="C:\Documents and Settings\aford\Local Settings\Temporary Internet Files\Content.IE5\1M2Q3SMH\MC90018364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114800"/>
            <a:ext cx="939800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 descr="C:\Documents and Settings\aford\Local Settings\Temporary Internet Files\Content.IE5\1K2TW3VK\MC90024625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57200"/>
            <a:ext cx="509588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Secondary Source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Accounts of past events created by people some time AFTER those events happened</a:t>
            </a:r>
          </a:p>
          <a:p>
            <a:r>
              <a:rPr lang="en-US" dirty="0" smtClean="0"/>
              <a:t>Examples: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-encyclopedias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-textbooks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-paintings (if it was painted AFTER the event)</a:t>
            </a:r>
          </a:p>
        </p:txBody>
      </p:sp>
      <p:pic>
        <p:nvPicPr>
          <p:cNvPr id="15363" name="Picture 2" descr="C:\Documents and Settings\aford\Local Settings\Temporary Internet Files\Content.IE5\1K2TW3VK\MC90035196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2667000"/>
            <a:ext cx="1814513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</TotalTime>
  <Words>294</Words>
  <Application>Microsoft Office PowerPoint</Application>
  <PresentationFormat>On-screen Show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4th Grade Exploration and Settlement of Kentucky</vt:lpstr>
      <vt:lpstr>Ways the environment promoted/restricted human activities during early settlement of Kentucky</vt:lpstr>
      <vt:lpstr>I can describe how roads helped people to settle in Kentucky.</vt:lpstr>
      <vt:lpstr>Identify 4 groups of diverse people who settled and explored in Kentucky.</vt:lpstr>
      <vt:lpstr>Reasons that diverse groups settled in Kentucky</vt:lpstr>
      <vt:lpstr>Which group competed for natural resources, waterways, and areas for settlement?</vt:lpstr>
      <vt:lpstr>Which group followed orders from their owners (built houses, planted crops, and cleared land)?</vt:lpstr>
      <vt:lpstr>Which group often competed for the same lands?</vt:lpstr>
      <vt:lpstr>Which group had different beliefs on how to use the land, religion, and government?</vt:lpstr>
      <vt:lpstr>Primary Source </vt:lpstr>
      <vt:lpstr>Secondary Source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4th Grade Exploration and Settlement of Kentucky</dc:title>
  <dc:creator>Ceceley</dc:creator>
  <cp:lastModifiedBy>Ceceley</cp:lastModifiedBy>
  <cp:revision>4</cp:revision>
  <dcterms:created xsi:type="dcterms:W3CDTF">2012-09-27T01:07:31Z</dcterms:created>
  <dcterms:modified xsi:type="dcterms:W3CDTF">2012-09-27T01:24:38Z</dcterms:modified>
</cp:coreProperties>
</file>