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4"/>
  </p:sldMasterIdLst>
  <p:notesMasterIdLst>
    <p:notesMasterId r:id="rId17"/>
  </p:notesMasterIdLst>
  <p:handoutMasterIdLst>
    <p:handoutMasterId r:id="rId18"/>
  </p:handoutMasterIdLst>
  <p:sldIdLst>
    <p:sldId id="258" r:id="rId5"/>
    <p:sldId id="472" r:id="rId6"/>
    <p:sldId id="473" r:id="rId7"/>
    <p:sldId id="474" r:id="rId8"/>
    <p:sldId id="478" r:id="rId9"/>
    <p:sldId id="475" r:id="rId10"/>
    <p:sldId id="479" r:id="rId11"/>
    <p:sldId id="476" r:id="rId12"/>
    <p:sldId id="480" r:id="rId13"/>
    <p:sldId id="481" r:id="rId14"/>
    <p:sldId id="477" r:id="rId15"/>
    <p:sldId id="483" r:id="rId16"/>
  </p:sldIdLst>
  <p:sldSz cx="9144000" cy="6858000" type="screen4x3"/>
  <p:notesSz cx="6858000" cy="9296400"/>
  <p:custDataLst>
    <p:tags r:id="rId1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68CB66-4345-4CF6-9EBB-CA2AA6A0FE5D}" v="552" dt="2022-04-12T18:40:41.065"/>
    <p1510:client id="{8784363D-5DE9-47E3-807A-0FDB468FB094}" v="273" dt="2022-04-14T13:31:29.2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4621" autoAdjust="0"/>
  </p:normalViewPr>
  <p:slideViewPr>
    <p:cSldViewPr>
      <p:cViewPr varScale="1">
        <p:scale>
          <a:sx n="80" d="100"/>
          <a:sy n="80" d="100"/>
        </p:scale>
        <p:origin x="47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yle, Grace (OSS)" userId="S::grace.doyle@state.mn.us::cda4e9ee-13b8-4227-b6c2-aea2ea5c28ca" providerId="AD" clId="Web-{8784363D-5DE9-47E3-807A-0FDB468FB094}"/>
    <pc:docChg chg="addSld delSld modSld sldOrd">
      <pc:chgData name="Doyle, Grace (OSS)" userId="S::grace.doyle@state.mn.us::cda4e9ee-13b8-4227-b6c2-aea2ea5c28ca" providerId="AD" clId="Web-{8784363D-5DE9-47E3-807A-0FDB468FB094}" dt="2022-04-14T13:31:29.254" v="231" actId="20577"/>
      <pc:docMkLst>
        <pc:docMk/>
      </pc:docMkLst>
      <pc:sldChg chg="modSp">
        <pc:chgData name="Doyle, Grace (OSS)" userId="S::grace.doyle@state.mn.us::cda4e9ee-13b8-4227-b6c2-aea2ea5c28ca" providerId="AD" clId="Web-{8784363D-5DE9-47E3-807A-0FDB468FB094}" dt="2022-04-14T13:31:29.254" v="231" actId="20577"/>
        <pc:sldMkLst>
          <pc:docMk/>
          <pc:sldMk cId="0" sldId="472"/>
        </pc:sldMkLst>
        <pc:spChg chg="mod">
          <ac:chgData name="Doyle, Grace (OSS)" userId="S::grace.doyle@state.mn.us::cda4e9ee-13b8-4227-b6c2-aea2ea5c28ca" providerId="AD" clId="Web-{8784363D-5DE9-47E3-807A-0FDB468FB094}" dt="2022-04-14T13:31:29.254" v="231" actId="20577"/>
          <ac:spMkLst>
            <pc:docMk/>
            <pc:sldMk cId="0" sldId="472"/>
            <ac:spMk id="19459" creationId="{28722ACE-AE1A-469C-9DE4-AE39BE210C61}"/>
          </ac:spMkLst>
        </pc:spChg>
      </pc:sldChg>
      <pc:sldChg chg="modSp">
        <pc:chgData name="Doyle, Grace (OSS)" userId="S::grace.doyle@state.mn.us::cda4e9ee-13b8-4227-b6c2-aea2ea5c28ca" providerId="AD" clId="Web-{8784363D-5DE9-47E3-807A-0FDB468FB094}" dt="2022-04-14T13:16:59.806" v="6" actId="20577"/>
        <pc:sldMkLst>
          <pc:docMk/>
          <pc:sldMk cId="966102694" sldId="473"/>
        </pc:sldMkLst>
        <pc:spChg chg="mod">
          <ac:chgData name="Doyle, Grace (OSS)" userId="S::grace.doyle@state.mn.us::cda4e9ee-13b8-4227-b6c2-aea2ea5c28ca" providerId="AD" clId="Web-{8784363D-5DE9-47E3-807A-0FDB468FB094}" dt="2022-04-14T13:16:59.806" v="6" actId="20577"/>
          <ac:spMkLst>
            <pc:docMk/>
            <pc:sldMk cId="966102694" sldId="473"/>
            <ac:spMk id="19459" creationId="{28722ACE-AE1A-469C-9DE4-AE39BE210C61}"/>
          </ac:spMkLst>
        </pc:spChg>
      </pc:sldChg>
      <pc:sldChg chg="modSp">
        <pc:chgData name="Doyle, Grace (OSS)" userId="S::grace.doyle@state.mn.us::cda4e9ee-13b8-4227-b6c2-aea2ea5c28ca" providerId="AD" clId="Web-{8784363D-5DE9-47E3-807A-0FDB468FB094}" dt="2022-04-14T13:17:52.666" v="10" actId="20577"/>
        <pc:sldMkLst>
          <pc:docMk/>
          <pc:sldMk cId="430933733" sldId="474"/>
        </pc:sldMkLst>
        <pc:spChg chg="mod">
          <ac:chgData name="Doyle, Grace (OSS)" userId="S::grace.doyle@state.mn.us::cda4e9ee-13b8-4227-b6c2-aea2ea5c28ca" providerId="AD" clId="Web-{8784363D-5DE9-47E3-807A-0FDB468FB094}" dt="2022-04-14T13:17:52.666" v="10" actId="20577"/>
          <ac:spMkLst>
            <pc:docMk/>
            <pc:sldMk cId="430933733" sldId="474"/>
            <ac:spMk id="19459" creationId="{28722ACE-AE1A-469C-9DE4-AE39BE210C61}"/>
          </ac:spMkLst>
        </pc:spChg>
      </pc:sldChg>
      <pc:sldChg chg="addSp modSp">
        <pc:chgData name="Doyle, Grace (OSS)" userId="S::grace.doyle@state.mn.us::cda4e9ee-13b8-4227-b6c2-aea2ea5c28ca" providerId="AD" clId="Web-{8784363D-5DE9-47E3-807A-0FDB468FB094}" dt="2022-04-14T13:23:52.124" v="95" actId="1076"/>
        <pc:sldMkLst>
          <pc:docMk/>
          <pc:sldMk cId="4231725414" sldId="475"/>
        </pc:sldMkLst>
        <pc:spChg chg="mod">
          <ac:chgData name="Doyle, Grace (OSS)" userId="S::grace.doyle@state.mn.us::cda4e9ee-13b8-4227-b6c2-aea2ea5c28ca" providerId="AD" clId="Web-{8784363D-5DE9-47E3-807A-0FDB468FB094}" dt="2022-04-14T13:22:32.123" v="78" actId="20577"/>
          <ac:spMkLst>
            <pc:docMk/>
            <pc:sldMk cId="4231725414" sldId="475"/>
            <ac:spMk id="19459" creationId="{28722ACE-AE1A-469C-9DE4-AE39BE210C61}"/>
          </ac:spMkLst>
        </pc:spChg>
        <pc:graphicFrameChg chg="add mod modGraphic">
          <ac:chgData name="Doyle, Grace (OSS)" userId="S::grace.doyle@state.mn.us::cda4e9ee-13b8-4227-b6c2-aea2ea5c28ca" providerId="AD" clId="Web-{8784363D-5DE9-47E3-807A-0FDB468FB094}" dt="2022-04-14T13:23:52.124" v="95" actId="1076"/>
          <ac:graphicFrameMkLst>
            <pc:docMk/>
            <pc:sldMk cId="4231725414" sldId="475"/>
            <ac:graphicFrameMk id="2" creationId="{EBCE03D9-0A3B-812C-AD62-CAF264341FDD}"/>
          </ac:graphicFrameMkLst>
        </pc:graphicFrameChg>
        <pc:graphicFrameChg chg="add mod modGraphic">
          <ac:chgData name="Doyle, Grace (OSS)" userId="S::grace.doyle@state.mn.us::cda4e9ee-13b8-4227-b6c2-aea2ea5c28ca" providerId="AD" clId="Web-{8784363D-5DE9-47E3-807A-0FDB468FB094}" dt="2022-04-14T13:22:58.748" v="85"/>
          <ac:graphicFrameMkLst>
            <pc:docMk/>
            <pc:sldMk cId="4231725414" sldId="475"/>
            <ac:graphicFrameMk id="5" creationId="{00A7E0B5-A1DA-30D8-B609-7D987717EFD6}"/>
          </ac:graphicFrameMkLst>
        </pc:graphicFrameChg>
      </pc:sldChg>
      <pc:sldChg chg="modSp">
        <pc:chgData name="Doyle, Grace (OSS)" userId="S::grace.doyle@state.mn.us::cda4e9ee-13b8-4227-b6c2-aea2ea5c28ca" providerId="AD" clId="Web-{8784363D-5DE9-47E3-807A-0FDB468FB094}" dt="2022-04-14T13:25:09.015" v="103" actId="20577"/>
        <pc:sldMkLst>
          <pc:docMk/>
          <pc:sldMk cId="1037989360" sldId="476"/>
        </pc:sldMkLst>
        <pc:spChg chg="mod">
          <ac:chgData name="Doyle, Grace (OSS)" userId="S::grace.doyle@state.mn.us::cda4e9ee-13b8-4227-b6c2-aea2ea5c28ca" providerId="AD" clId="Web-{8784363D-5DE9-47E3-807A-0FDB468FB094}" dt="2022-04-14T13:25:09.015" v="103" actId="20577"/>
          <ac:spMkLst>
            <pc:docMk/>
            <pc:sldMk cId="1037989360" sldId="476"/>
            <ac:spMk id="19459" creationId="{28722ACE-AE1A-469C-9DE4-AE39BE210C61}"/>
          </ac:spMkLst>
        </pc:spChg>
      </pc:sldChg>
      <pc:sldChg chg="modSp">
        <pc:chgData name="Doyle, Grace (OSS)" userId="S::grace.doyle@state.mn.us::cda4e9ee-13b8-4227-b6c2-aea2ea5c28ca" providerId="AD" clId="Web-{8784363D-5DE9-47E3-807A-0FDB468FB094}" dt="2022-04-14T13:30:58.707" v="230" actId="20577"/>
        <pc:sldMkLst>
          <pc:docMk/>
          <pc:sldMk cId="2730581574" sldId="478"/>
        </pc:sldMkLst>
        <pc:spChg chg="mod">
          <ac:chgData name="Doyle, Grace (OSS)" userId="S::grace.doyle@state.mn.us::cda4e9ee-13b8-4227-b6c2-aea2ea5c28ca" providerId="AD" clId="Web-{8784363D-5DE9-47E3-807A-0FDB468FB094}" dt="2022-04-14T13:29:51.347" v="220" actId="20577"/>
          <ac:spMkLst>
            <pc:docMk/>
            <pc:sldMk cId="2730581574" sldId="478"/>
            <ac:spMk id="2" creationId="{7651F791-1269-2580-0B09-66A690AA263B}"/>
          </ac:spMkLst>
        </pc:spChg>
        <pc:spChg chg="mod">
          <ac:chgData name="Doyle, Grace (OSS)" userId="S::grace.doyle@state.mn.us::cda4e9ee-13b8-4227-b6c2-aea2ea5c28ca" providerId="AD" clId="Web-{8784363D-5DE9-47E3-807A-0FDB468FB094}" dt="2022-04-14T13:30:58.707" v="230" actId="20577"/>
          <ac:spMkLst>
            <pc:docMk/>
            <pc:sldMk cId="2730581574" sldId="478"/>
            <ac:spMk id="3" creationId="{6144886D-4997-76F0-1BD2-C6BF10C2FF1F}"/>
          </ac:spMkLst>
        </pc:spChg>
      </pc:sldChg>
      <pc:sldChg chg="modSp">
        <pc:chgData name="Doyle, Grace (OSS)" userId="S::grace.doyle@state.mn.us::cda4e9ee-13b8-4227-b6c2-aea2ea5c28ca" providerId="AD" clId="Web-{8784363D-5DE9-47E3-807A-0FDB468FB094}" dt="2022-04-14T13:29:41.894" v="217" actId="20577"/>
        <pc:sldMkLst>
          <pc:docMk/>
          <pc:sldMk cId="417553874" sldId="479"/>
        </pc:sldMkLst>
        <pc:spChg chg="mod">
          <ac:chgData name="Doyle, Grace (OSS)" userId="S::grace.doyle@state.mn.us::cda4e9ee-13b8-4227-b6c2-aea2ea5c28ca" providerId="AD" clId="Web-{8784363D-5DE9-47E3-807A-0FDB468FB094}" dt="2022-04-14T13:29:41.894" v="217" actId="20577"/>
          <ac:spMkLst>
            <pc:docMk/>
            <pc:sldMk cId="417553874" sldId="479"/>
            <ac:spMk id="17410" creationId="{0BD9BFB3-3064-465C-971E-D814D59EA7DE}"/>
          </ac:spMkLst>
        </pc:spChg>
        <pc:spChg chg="mod">
          <ac:chgData name="Doyle, Grace (OSS)" userId="S::grace.doyle@state.mn.us::cda4e9ee-13b8-4227-b6c2-aea2ea5c28ca" providerId="AD" clId="Web-{8784363D-5DE9-47E3-807A-0FDB468FB094}" dt="2022-04-14T13:24:44.656" v="97" actId="20577"/>
          <ac:spMkLst>
            <pc:docMk/>
            <pc:sldMk cId="417553874" sldId="479"/>
            <ac:spMk id="19459" creationId="{28722ACE-AE1A-469C-9DE4-AE39BE210C61}"/>
          </ac:spMkLst>
        </pc:spChg>
        <pc:picChg chg="mod">
          <ac:chgData name="Doyle, Grace (OSS)" userId="S::grace.doyle@state.mn.us::cda4e9ee-13b8-4227-b6c2-aea2ea5c28ca" providerId="AD" clId="Web-{8784363D-5DE9-47E3-807A-0FDB468FB094}" dt="2022-04-14T13:24:52.328" v="100" actId="1076"/>
          <ac:picMkLst>
            <pc:docMk/>
            <pc:sldMk cId="417553874" sldId="479"/>
            <ac:picMk id="2" creationId="{78126FAC-72E5-11E3-6E95-72E68F93886B}"/>
          </ac:picMkLst>
        </pc:picChg>
        <pc:picChg chg="mod">
          <ac:chgData name="Doyle, Grace (OSS)" userId="S::grace.doyle@state.mn.us::cda4e9ee-13b8-4227-b6c2-aea2ea5c28ca" providerId="AD" clId="Web-{8784363D-5DE9-47E3-807A-0FDB468FB094}" dt="2022-04-14T13:24:49.109" v="98" actId="1076"/>
          <ac:picMkLst>
            <pc:docMk/>
            <pc:sldMk cId="417553874" sldId="479"/>
            <ac:picMk id="3" creationId="{F14736CB-FF73-C8FE-6428-D7E4B45A003F}"/>
          </ac:picMkLst>
        </pc:picChg>
        <pc:picChg chg="mod">
          <ac:chgData name="Doyle, Grace (OSS)" userId="S::grace.doyle@state.mn.us::cda4e9ee-13b8-4227-b6c2-aea2ea5c28ca" providerId="AD" clId="Web-{8784363D-5DE9-47E3-807A-0FDB468FB094}" dt="2022-04-14T13:24:51.031" v="99" actId="1076"/>
          <ac:picMkLst>
            <pc:docMk/>
            <pc:sldMk cId="417553874" sldId="479"/>
            <ac:picMk id="4" creationId="{7E5F3490-4FB7-AB10-C3DD-EC00FF21BD56}"/>
          </ac:picMkLst>
        </pc:picChg>
        <pc:picChg chg="mod">
          <ac:chgData name="Doyle, Grace (OSS)" userId="S::grace.doyle@state.mn.us::cda4e9ee-13b8-4227-b6c2-aea2ea5c28ca" providerId="AD" clId="Web-{8784363D-5DE9-47E3-807A-0FDB468FB094}" dt="2022-04-14T13:24:54.250" v="101" actId="1076"/>
          <ac:picMkLst>
            <pc:docMk/>
            <pc:sldMk cId="417553874" sldId="479"/>
            <ac:picMk id="5" creationId="{BB3FCBBC-E602-17BE-F88A-8EB33477A555}"/>
          </ac:picMkLst>
        </pc:picChg>
      </pc:sldChg>
      <pc:sldChg chg="modSp">
        <pc:chgData name="Doyle, Grace (OSS)" userId="S::grace.doyle@state.mn.us::cda4e9ee-13b8-4227-b6c2-aea2ea5c28ca" providerId="AD" clId="Web-{8784363D-5DE9-47E3-807A-0FDB468FB094}" dt="2022-04-14T13:25:33.219" v="111" actId="20577"/>
        <pc:sldMkLst>
          <pc:docMk/>
          <pc:sldMk cId="3384137024" sldId="480"/>
        </pc:sldMkLst>
        <pc:spChg chg="mod">
          <ac:chgData name="Doyle, Grace (OSS)" userId="S::grace.doyle@state.mn.us::cda4e9ee-13b8-4227-b6c2-aea2ea5c28ca" providerId="AD" clId="Web-{8784363D-5DE9-47E3-807A-0FDB468FB094}" dt="2022-04-14T13:25:33.219" v="111" actId="20577"/>
          <ac:spMkLst>
            <pc:docMk/>
            <pc:sldMk cId="3384137024" sldId="480"/>
            <ac:spMk id="19459" creationId="{28722ACE-AE1A-469C-9DE4-AE39BE210C61}"/>
          </ac:spMkLst>
        </pc:spChg>
      </pc:sldChg>
      <pc:sldChg chg="modSp">
        <pc:chgData name="Doyle, Grace (OSS)" userId="S::grace.doyle@state.mn.us::cda4e9ee-13b8-4227-b6c2-aea2ea5c28ca" providerId="AD" clId="Web-{8784363D-5DE9-47E3-807A-0FDB468FB094}" dt="2022-04-14T13:25:49.610" v="114" actId="20577"/>
        <pc:sldMkLst>
          <pc:docMk/>
          <pc:sldMk cId="2273294329" sldId="481"/>
        </pc:sldMkLst>
        <pc:spChg chg="mod">
          <ac:chgData name="Doyle, Grace (OSS)" userId="S::grace.doyle@state.mn.us::cda4e9ee-13b8-4227-b6c2-aea2ea5c28ca" providerId="AD" clId="Web-{8784363D-5DE9-47E3-807A-0FDB468FB094}" dt="2022-04-14T13:25:49.610" v="114" actId="20577"/>
          <ac:spMkLst>
            <pc:docMk/>
            <pc:sldMk cId="2273294329" sldId="481"/>
            <ac:spMk id="19459" creationId="{28722ACE-AE1A-469C-9DE4-AE39BE210C61}"/>
          </ac:spMkLst>
        </pc:spChg>
      </pc:sldChg>
      <pc:sldChg chg="addSp modSp del">
        <pc:chgData name="Doyle, Grace (OSS)" userId="S::grace.doyle@state.mn.us::cda4e9ee-13b8-4227-b6c2-aea2ea5c28ca" providerId="AD" clId="Web-{8784363D-5DE9-47E3-807A-0FDB468FB094}" dt="2022-04-14T13:27:44.689" v="145"/>
        <pc:sldMkLst>
          <pc:docMk/>
          <pc:sldMk cId="2580491296" sldId="482"/>
        </pc:sldMkLst>
        <pc:spChg chg="add mod">
          <ac:chgData name="Doyle, Grace (OSS)" userId="S::grace.doyle@state.mn.us::cda4e9ee-13b8-4227-b6c2-aea2ea5c28ca" providerId="AD" clId="Web-{8784363D-5DE9-47E3-807A-0FDB468FB094}" dt="2022-04-14T13:27:30.564" v="142" actId="20577"/>
          <ac:spMkLst>
            <pc:docMk/>
            <pc:sldMk cId="2580491296" sldId="482"/>
            <ac:spMk id="2" creationId="{29581A08-C8CE-8D69-58CC-D21689D14009}"/>
          </ac:spMkLst>
        </pc:spChg>
        <pc:spChg chg="mod">
          <ac:chgData name="Doyle, Grace (OSS)" userId="S::grace.doyle@state.mn.us::cda4e9ee-13b8-4227-b6c2-aea2ea5c28ca" providerId="AD" clId="Web-{8784363D-5DE9-47E3-807A-0FDB468FB094}" dt="2022-04-14T13:26:37.454" v="120" actId="20577"/>
          <ac:spMkLst>
            <pc:docMk/>
            <pc:sldMk cId="2580491296" sldId="482"/>
            <ac:spMk id="17410" creationId="{0BD9BFB3-3064-465C-971E-D814D59EA7DE}"/>
          </ac:spMkLst>
        </pc:spChg>
        <pc:spChg chg="mod">
          <ac:chgData name="Doyle, Grace (OSS)" userId="S::grace.doyle@state.mn.us::cda4e9ee-13b8-4227-b6c2-aea2ea5c28ca" providerId="AD" clId="Web-{8784363D-5DE9-47E3-807A-0FDB468FB094}" dt="2022-04-14T13:26:41.298" v="121" actId="20577"/>
          <ac:spMkLst>
            <pc:docMk/>
            <pc:sldMk cId="2580491296" sldId="482"/>
            <ac:spMk id="19459" creationId="{28722ACE-AE1A-469C-9DE4-AE39BE210C61}"/>
          </ac:spMkLst>
        </pc:spChg>
      </pc:sldChg>
      <pc:sldChg chg="modSp add ord replId">
        <pc:chgData name="Doyle, Grace (OSS)" userId="S::grace.doyle@state.mn.us::cda4e9ee-13b8-4227-b6c2-aea2ea5c28ca" providerId="AD" clId="Web-{8784363D-5DE9-47E3-807A-0FDB468FB094}" dt="2022-04-14T13:29:07.518" v="215" actId="20577"/>
        <pc:sldMkLst>
          <pc:docMk/>
          <pc:sldMk cId="189921384" sldId="483"/>
        </pc:sldMkLst>
        <pc:spChg chg="mod">
          <ac:chgData name="Doyle, Grace (OSS)" userId="S::grace.doyle@state.mn.us::cda4e9ee-13b8-4227-b6c2-aea2ea5c28ca" providerId="AD" clId="Web-{8784363D-5DE9-47E3-807A-0FDB468FB094}" dt="2022-04-14T13:27:48.861" v="154" actId="20577"/>
          <ac:spMkLst>
            <pc:docMk/>
            <pc:sldMk cId="189921384" sldId="483"/>
            <ac:spMk id="17410" creationId="{0BD9BFB3-3064-465C-971E-D814D59EA7DE}"/>
          </ac:spMkLst>
        </pc:spChg>
        <pc:spChg chg="mod">
          <ac:chgData name="Doyle, Grace (OSS)" userId="S::grace.doyle@state.mn.us::cda4e9ee-13b8-4227-b6c2-aea2ea5c28ca" providerId="AD" clId="Web-{8784363D-5DE9-47E3-807A-0FDB468FB094}" dt="2022-04-14T13:29:07.518" v="215" actId="20577"/>
          <ac:spMkLst>
            <pc:docMk/>
            <pc:sldMk cId="189921384" sldId="483"/>
            <ac:spMk id="19459" creationId="{28722ACE-AE1A-469C-9DE4-AE39BE210C61}"/>
          </ac:spMkLst>
        </pc:spChg>
      </pc:sldChg>
    </pc:docChg>
  </pc:docChgLst>
  <pc:docChgLst>
    <pc:chgData name="Dunford, Justin (OSS)" userId="S::justin.dunford@state.mn.us::3fd9d0b6-360c-452d-b42a-dd5fa21e16ff" providerId="AD" clId="Web-{7368CB66-4345-4CF6-9EBB-CA2AA6A0FE5D}"/>
    <pc:docChg chg="addSld delSld modSld sldOrd">
      <pc:chgData name="Dunford, Justin (OSS)" userId="S::justin.dunford@state.mn.us::3fd9d0b6-360c-452d-b42a-dd5fa21e16ff" providerId="AD" clId="Web-{7368CB66-4345-4CF6-9EBB-CA2AA6A0FE5D}" dt="2022-04-12T18:40:41.065" v="550" actId="1076"/>
      <pc:docMkLst>
        <pc:docMk/>
      </pc:docMkLst>
      <pc:sldChg chg="modSp">
        <pc:chgData name="Dunford, Justin (OSS)" userId="S::justin.dunford@state.mn.us::3fd9d0b6-360c-452d-b42a-dd5fa21e16ff" providerId="AD" clId="Web-{7368CB66-4345-4CF6-9EBB-CA2AA6A0FE5D}" dt="2022-04-12T18:14:20.060" v="127" actId="1076"/>
        <pc:sldMkLst>
          <pc:docMk/>
          <pc:sldMk cId="430933733" sldId="474"/>
        </pc:sldMkLst>
        <pc:spChg chg="mod">
          <ac:chgData name="Dunford, Justin (OSS)" userId="S::justin.dunford@state.mn.us::3fd9d0b6-360c-452d-b42a-dd5fa21e16ff" providerId="AD" clId="Web-{7368CB66-4345-4CF6-9EBB-CA2AA6A0FE5D}" dt="2022-04-12T18:14:20.060" v="127" actId="1076"/>
          <ac:spMkLst>
            <pc:docMk/>
            <pc:sldMk cId="430933733" sldId="474"/>
            <ac:spMk id="19459" creationId="{28722ACE-AE1A-469C-9DE4-AE39BE210C61}"/>
          </ac:spMkLst>
        </pc:spChg>
      </pc:sldChg>
      <pc:sldChg chg="addSp delSp modSp new">
        <pc:chgData name="Dunford, Justin (OSS)" userId="S::justin.dunford@state.mn.us::3fd9d0b6-360c-452d-b42a-dd5fa21e16ff" providerId="AD" clId="Web-{7368CB66-4345-4CF6-9EBB-CA2AA6A0FE5D}" dt="2022-04-12T18:18:44.579" v="311" actId="20577"/>
        <pc:sldMkLst>
          <pc:docMk/>
          <pc:sldMk cId="2730581574" sldId="478"/>
        </pc:sldMkLst>
        <pc:spChg chg="mod">
          <ac:chgData name="Dunford, Justin (OSS)" userId="S::justin.dunford@state.mn.us::3fd9d0b6-360c-452d-b42a-dd5fa21e16ff" providerId="AD" clId="Web-{7368CB66-4345-4CF6-9EBB-CA2AA6A0FE5D}" dt="2022-04-12T18:14:40.701" v="133" actId="20577"/>
          <ac:spMkLst>
            <pc:docMk/>
            <pc:sldMk cId="2730581574" sldId="478"/>
            <ac:spMk id="2" creationId="{7651F791-1269-2580-0B09-66A690AA263B}"/>
          </ac:spMkLst>
        </pc:spChg>
        <pc:spChg chg="add del mod">
          <ac:chgData name="Dunford, Justin (OSS)" userId="S::justin.dunford@state.mn.us::3fd9d0b6-360c-452d-b42a-dd5fa21e16ff" providerId="AD" clId="Web-{7368CB66-4345-4CF6-9EBB-CA2AA6A0FE5D}" dt="2022-04-12T18:18:44.579" v="311" actId="20577"/>
          <ac:spMkLst>
            <pc:docMk/>
            <pc:sldMk cId="2730581574" sldId="478"/>
            <ac:spMk id="3" creationId="{6144886D-4997-76F0-1BD2-C6BF10C2FF1F}"/>
          </ac:spMkLst>
        </pc:spChg>
      </pc:sldChg>
      <pc:sldChg chg="addSp modSp add replId">
        <pc:chgData name="Dunford, Justin (OSS)" userId="S::justin.dunford@state.mn.us::3fd9d0b6-360c-452d-b42a-dd5fa21e16ff" providerId="AD" clId="Web-{7368CB66-4345-4CF6-9EBB-CA2AA6A0FE5D}" dt="2022-04-12T18:22:21.601" v="428" actId="1076"/>
        <pc:sldMkLst>
          <pc:docMk/>
          <pc:sldMk cId="417553874" sldId="479"/>
        </pc:sldMkLst>
        <pc:spChg chg="mod">
          <ac:chgData name="Dunford, Justin (OSS)" userId="S::justin.dunford@state.mn.us::3fd9d0b6-360c-452d-b42a-dd5fa21e16ff" providerId="AD" clId="Web-{7368CB66-4345-4CF6-9EBB-CA2AA6A0FE5D}" dt="2022-04-12T18:19:39.470" v="402" actId="20577"/>
          <ac:spMkLst>
            <pc:docMk/>
            <pc:sldMk cId="417553874" sldId="479"/>
            <ac:spMk id="19459" creationId="{28722ACE-AE1A-469C-9DE4-AE39BE210C61}"/>
          </ac:spMkLst>
        </pc:spChg>
        <pc:picChg chg="add mod">
          <ac:chgData name="Dunford, Justin (OSS)" userId="S::justin.dunford@state.mn.us::3fd9d0b6-360c-452d-b42a-dd5fa21e16ff" providerId="AD" clId="Web-{7368CB66-4345-4CF6-9EBB-CA2AA6A0FE5D}" dt="2022-04-12T18:22:19.398" v="427" actId="1076"/>
          <ac:picMkLst>
            <pc:docMk/>
            <pc:sldMk cId="417553874" sldId="479"/>
            <ac:picMk id="2" creationId="{78126FAC-72E5-11E3-6E95-72E68F93886B}"/>
          </ac:picMkLst>
        </pc:picChg>
        <pc:picChg chg="add mod">
          <ac:chgData name="Dunford, Justin (OSS)" userId="S::justin.dunford@state.mn.us::3fd9d0b6-360c-452d-b42a-dd5fa21e16ff" providerId="AD" clId="Web-{7368CB66-4345-4CF6-9EBB-CA2AA6A0FE5D}" dt="2022-04-12T18:22:12.273" v="424" actId="1076"/>
          <ac:picMkLst>
            <pc:docMk/>
            <pc:sldMk cId="417553874" sldId="479"/>
            <ac:picMk id="3" creationId="{F14736CB-FF73-C8FE-6428-D7E4B45A003F}"/>
          </ac:picMkLst>
        </pc:picChg>
        <pc:picChg chg="add mod">
          <ac:chgData name="Dunford, Justin (OSS)" userId="S::justin.dunford@state.mn.us::3fd9d0b6-360c-452d-b42a-dd5fa21e16ff" providerId="AD" clId="Web-{7368CB66-4345-4CF6-9EBB-CA2AA6A0FE5D}" dt="2022-04-12T18:22:16.882" v="426" actId="1076"/>
          <ac:picMkLst>
            <pc:docMk/>
            <pc:sldMk cId="417553874" sldId="479"/>
            <ac:picMk id="4" creationId="{7E5F3490-4FB7-AB10-C3DD-EC00FF21BD56}"/>
          </ac:picMkLst>
        </pc:picChg>
        <pc:picChg chg="add mod">
          <ac:chgData name="Dunford, Justin (OSS)" userId="S::justin.dunford@state.mn.us::3fd9d0b6-360c-452d-b42a-dd5fa21e16ff" providerId="AD" clId="Web-{7368CB66-4345-4CF6-9EBB-CA2AA6A0FE5D}" dt="2022-04-12T18:22:21.601" v="428" actId="1076"/>
          <ac:picMkLst>
            <pc:docMk/>
            <pc:sldMk cId="417553874" sldId="479"/>
            <ac:picMk id="5" creationId="{BB3FCBBC-E602-17BE-F88A-8EB33477A555}"/>
          </ac:picMkLst>
        </pc:picChg>
      </pc:sldChg>
      <pc:sldChg chg="new del">
        <pc:chgData name="Dunford, Justin (OSS)" userId="S::justin.dunford@state.mn.us::3fd9d0b6-360c-452d-b42a-dd5fa21e16ff" providerId="AD" clId="Web-{7368CB66-4345-4CF6-9EBB-CA2AA6A0FE5D}" dt="2022-04-12T18:19:03.298" v="313"/>
        <pc:sldMkLst>
          <pc:docMk/>
          <pc:sldMk cId="4184222872" sldId="479"/>
        </pc:sldMkLst>
      </pc:sldChg>
      <pc:sldChg chg="addSp modSp add replId">
        <pc:chgData name="Dunford, Justin (OSS)" userId="S::justin.dunford@state.mn.us::3fd9d0b6-360c-452d-b42a-dd5fa21e16ff" providerId="AD" clId="Web-{7368CB66-4345-4CF6-9EBB-CA2AA6A0FE5D}" dt="2022-04-12T18:38:47.017" v="509" actId="14100"/>
        <pc:sldMkLst>
          <pc:docMk/>
          <pc:sldMk cId="3384137024" sldId="480"/>
        </pc:sldMkLst>
        <pc:spChg chg="mod">
          <ac:chgData name="Dunford, Justin (OSS)" userId="S::justin.dunford@state.mn.us::3fd9d0b6-360c-452d-b42a-dd5fa21e16ff" providerId="AD" clId="Web-{7368CB66-4345-4CF6-9EBB-CA2AA6A0FE5D}" dt="2022-04-12T18:37:46.032" v="486" actId="20577"/>
          <ac:spMkLst>
            <pc:docMk/>
            <pc:sldMk cId="3384137024" sldId="480"/>
            <ac:spMk id="19459" creationId="{28722ACE-AE1A-469C-9DE4-AE39BE210C61}"/>
          </ac:spMkLst>
        </pc:spChg>
        <pc:picChg chg="add mod">
          <ac:chgData name="Dunford, Justin (OSS)" userId="S::justin.dunford@state.mn.us::3fd9d0b6-360c-452d-b42a-dd5fa21e16ff" providerId="AD" clId="Web-{7368CB66-4345-4CF6-9EBB-CA2AA6A0FE5D}" dt="2022-04-12T18:38:47.017" v="509" actId="14100"/>
          <ac:picMkLst>
            <pc:docMk/>
            <pc:sldMk cId="3384137024" sldId="480"/>
            <ac:picMk id="2" creationId="{44F7E189-AAD2-FA0F-8EB1-269D10F928AC}"/>
          </ac:picMkLst>
        </pc:picChg>
        <pc:picChg chg="add mod">
          <ac:chgData name="Dunford, Justin (OSS)" userId="S::justin.dunford@state.mn.us::3fd9d0b6-360c-452d-b42a-dd5fa21e16ff" providerId="AD" clId="Web-{7368CB66-4345-4CF6-9EBB-CA2AA6A0FE5D}" dt="2022-04-12T18:38:35.345" v="504" actId="1076"/>
          <ac:picMkLst>
            <pc:docMk/>
            <pc:sldMk cId="3384137024" sldId="480"/>
            <ac:picMk id="3" creationId="{3BC11929-77A9-2AA7-8241-82AB959E05D7}"/>
          </ac:picMkLst>
        </pc:picChg>
      </pc:sldChg>
      <pc:sldChg chg="addSp delSp modSp add replId">
        <pc:chgData name="Dunford, Justin (OSS)" userId="S::justin.dunford@state.mn.us::3fd9d0b6-360c-452d-b42a-dd5fa21e16ff" providerId="AD" clId="Web-{7368CB66-4345-4CF6-9EBB-CA2AA6A0FE5D}" dt="2022-04-12T18:38:27.658" v="501" actId="1076"/>
        <pc:sldMkLst>
          <pc:docMk/>
          <pc:sldMk cId="2273294329" sldId="481"/>
        </pc:sldMkLst>
        <pc:picChg chg="del">
          <ac:chgData name="Dunford, Justin (OSS)" userId="S::justin.dunford@state.mn.us::3fd9d0b6-360c-452d-b42a-dd5fa21e16ff" providerId="AD" clId="Web-{7368CB66-4345-4CF6-9EBB-CA2AA6A0FE5D}" dt="2022-04-12T18:37:48.782" v="488"/>
          <ac:picMkLst>
            <pc:docMk/>
            <pc:sldMk cId="2273294329" sldId="481"/>
            <ac:picMk id="2" creationId="{44F7E189-AAD2-FA0F-8EB1-269D10F928AC}"/>
          </ac:picMkLst>
        </pc:picChg>
        <pc:picChg chg="del">
          <ac:chgData name="Dunford, Justin (OSS)" userId="S::justin.dunford@state.mn.us::3fd9d0b6-360c-452d-b42a-dd5fa21e16ff" providerId="AD" clId="Web-{7368CB66-4345-4CF6-9EBB-CA2AA6A0FE5D}" dt="2022-04-12T18:38:08.361" v="492"/>
          <ac:picMkLst>
            <pc:docMk/>
            <pc:sldMk cId="2273294329" sldId="481"/>
            <ac:picMk id="3" creationId="{3BC11929-77A9-2AA7-8241-82AB959E05D7}"/>
          </ac:picMkLst>
        </pc:picChg>
        <pc:picChg chg="add mod">
          <ac:chgData name="Dunford, Justin (OSS)" userId="S::justin.dunford@state.mn.us::3fd9d0b6-360c-452d-b42a-dd5fa21e16ff" providerId="AD" clId="Web-{7368CB66-4345-4CF6-9EBB-CA2AA6A0FE5D}" dt="2022-04-12T18:38:27.658" v="501" actId="1076"/>
          <ac:picMkLst>
            <pc:docMk/>
            <pc:sldMk cId="2273294329" sldId="481"/>
            <ac:picMk id="4" creationId="{A385872C-8468-F703-1A05-6C355C9F5AD1}"/>
          </ac:picMkLst>
        </pc:picChg>
        <pc:picChg chg="add mod">
          <ac:chgData name="Dunford, Justin (OSS)" userId="S::justin.dunford@state.mn.us::3fd9d0b6-360c-452d-b42a-dd5fa21e16ff" providerId="AD" clId="Web-{7368CB66-4345-4CF6-9EBB-CA2AA6A0FE5D}" dt="2022-04-12T18:38:22.626" v="498" actId="1076"/>
          <ac:picMkLst>
            <pc:docMk/>
            <pc:sldMk cId="2273294329" sldId="481"/>
            <ac:picMk id="5" creationId="{04660F16-5A05-3583-A452-6AB617090CC4}"/>
          </ac:picMkLst>
        </pc:picChg>
      </pc:sldChg>
      <pc:sldChg chg="modSp add ord replId">
        <pc:chgData name="Dunford, Justin (OSS)" userId="S::justin.dunford@state.mn.us::3fd9d0b6-360c-452d-b42a-dd5fa21e16ff" providerId="AD" clId="Web-{7368CB66-4345-4CF6-9EBB-CA2AA6A0FE5D}" dt="2022-04-12T18:40:41.065" v="550" actId="1076"/>
        <pc:sldMkLst>
          <pc:docMk/>
          <pc:sldMk cId="2580491296" sldId="482"/>
        </pc:sldMkLst>
        <pc:spChg chg="mod">
          <ac:chgData name="Dunford, Justin (OSS)" userId="S::justin.dunford@state.mn.us::3fd9d0b6-360c-452d-b42a-dd5fa21e16ff" providerId="AD" clId="Web-{7368CB66-4345-4CF6-9EBB-CA2AA6A0FE5D}" dt="2022-04-12T18:40:00.596" v="540" actId="20577"/>
          <ac:spMkLst>
            <pc:docMk/>
            <pc:sldMk cId="2580491296" sldId="482"/>
            <ac:spMk id="17410" creationId="{0BD9BFB3-3064-465C-971E-D814D59EA7DE}"/>
          </ac:spMkLst>
        </pc:spChg>
        <pc:spChg chg="mod">
          <ac:chgData name="Dunford, Justin (OSS)" userId="S::justin.dunford@state.mn.us::3fd9d0b6-360c-452d-b42a-dd5fa21e16ff" providerId="AD" clId="Web-{7368CB66-4345-4CF6-9EBB-CA2AA6A0FE5D}" dt="2022-04-12T18:40:41.065" v="550" actId="1076"/>
          <ac:spMkLst>
            <pc:docMk/>
            <pc:sldMk cId="2580491296" sldId="482"/>
            <ac:spMk id="19459" creationId="{28722ACE-AE1A-469C-9DE4-AE39BE210C61}"/>
          </ac:spMkLst>
        </pc:spChg>
      </pc:sldChg>
      <pc:sldChg chg="modSp new del">
        <pc:chgData name="Dunford, Justin (OSS)" userId="S::justin.dunford@state.mn.us::3fd9d0b6-360c-452d-b42a-dd5fa21e16ff" providerId="AD" clId="Web-{7368CB66-4345-4CF6-9EBB-CA2AA6A0FE5D}" dt="2022-04-12T18:39:34.596" v="534"/>
        <pc:sldMkLst>
          <pc:docMk/>
          <pc:sldMk cId="3928777970" sldId="482"/>
        </pc:sldMkLst>
        <pc:spChg chg="mod">
          <ac:chgData name="Dunford, Justin (OSS)" userId="S::justin.dunford@state.mn.us::3fd9d0b6-360c-452d-b42a-dd5fa21e16ff" providerId="AD" clId="Web-{7368CB66-4345-4CF6-9EBB-CA2AA6A0FE5D}" dt="2022-04-12T18:39:33.565" v="533" actId="20577"/>
          <ac:spMkLst>
            <pc:docMk/>
            <pc:sldMk cId="3928777970" sldId="482"/>
            <ac:spMk id="2" creationId="{9F00292F-F2A7-A140-C612-3367BFB04435}"/>
          </ac:spMkLst>
        </pc:spChg>
        <pc:spChg chg="mod">
          <ac:chgData name="Dunford, Justin (OSS)" userId="S::justin.dunford@state.mn.us::3fd9d0b6-360c-452d-b42a-dd5fa21e16ff" providerId="AD" clId="Web-{7368CB66-4345-4CF6-9EBB-CA2AA6A0FE5D}" dt="2022-04-12T18:39:19.893" v="519" actId="20577"/>
          <ac:spMkLst>
            <pc:docMk/>
            <pc:sldMk cId="3928777970" sldId="482"/>
            <ac:spMk id="3" creationId="{29BB756D-5EF9-C254-BD10-0A2DEF14069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>
            <a:extLst>
              <a:ext uri="{FF2B5EF4-FFF2-40B4-BE49-F238E27FC236}">
                <a16:creationId xmlns:a16="http://schemas.microsoft.com/office/drawing/2014/main" id="{DF05219D-7990-4A5B-8997-51357C90ED8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7" tIns="45184" rIns="90367" bIns="45184" numCol="1" anchor="t" anchorCtr="0" compatLnSpc="1">
            <a:prstTxWarp prst="textNoShape">
              <a:avLst/>
            </a:prstTxWarp>
          </a:bodyPr>
          <a:lstStyle>
            <a:lvl1pPr defTabSz="903176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>
            <a:extLst>
              <a:ext uri="{FF2B5EF4-FFF2-40B4-BE49-F238E27FC236}">
                <a16:creationId xmlns:a16="http://schemas.microsoft.com/office/drawing/2014/main" id="{02EAA733-51F3-49BC-B7EA-8DEF105CE47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7" tIns="45184" rIns="90367" bIns="45184" numCol="1" anchor="t" anchorCtr="0" compatLnSpc="1">
            <a:prstTxWarp prst="textNoShape">
              <a:avLst/>
            </a:prstTxWarp>
          </a:bodyPr>
          <a:lstStyle>
            <a:lvl1pPr algn="r" defTabSz="903176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>
            <a:extLst>
              <a:ext uri="{FF2B5EF4-FFF2-40B4-BE49-F238E27FC236}">
                <a16:creationId xmlns:a16="http://schemas.microsoft.com/office/drawing/2014/main" id="{E65BE45B-704D-4220-8F8D-172F064D653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7" tIns="45184" rIns="90367" bIns="45184" numCol="1" anchor="b" anchorCtr="0" compatLnSpc="1">
            <a:prstTxWarp prst="textNoShape">
              <a:avLst/>
            </a:prstTxWarp>
          </a:bodyPr>
          <a:lstStyle>
            <a:lvl1pPr defTabSz="903176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9" name="Rectangle 5">
            <a:extLst>
              <a:ext uri="{FF2B5EF4-FFF2-40B4-BE49-F238E27FC236}">
                <a16:creationId xmlns:a16="http://schemas.microsoft.com/office/drawing/2014/main" id="{083C1D3F-FA43-4444-9272-D52C2D1A20E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7" tIns="45184" rIns="90367" bIns="45184" numCol="1" anchor="b" anchorCtr="0" compatLnSpc="1">
            <a:prstTxWarp prst="textNoShape">
              <a:avLst/>
            </a:prstTxWarp>
          </a:bodyPr>
          <a:lstStyle>
            <a:lvl1pPr algn="r" defTabSz="901700" eaLnBrk="1" hangingPunct="1">
              <a:defRPr sz="11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68E0746-E583-4875-8825-0638797FC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4F1B702-6BB2-4573-AEDB-72F423C1BB7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64" tIns="46132" rIns="92264" bIns="46132" numCol="1" anchor="t" anchorCtr="0" compatLnSpc="1">
            <a:prstTxWarp prst="textNoShape">
              <a:avLst/>
            </a:prstTxWarp>
          </a:bodyPr>
          <a:lstStyle>
            <a:lvl1pPr defTabSz="92381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6A6122E-A3D8-49A5-8518-65FACB8F110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64" tIns="46132" rIns="92264" bIns="46132" numCol="1" anchor="t" anchorCtr="0" compatLnSpc="1">
            <a:prstTxWarp prst="textNoShape">
              <a:avLst/>
            </a:prstTxWarp>
          </a:bodyPr>
          <a:lstStyle>
            <a:lvl1pPr algn="r" defTabSz="92381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4E33A24A-D312-47D3-A06E-75A499B408F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546E215A-F26A-4881-A1AE-08C53775F0B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4838"/>
            <a:ext cx="5486400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64" tIns="46132" rIns="92264" bIns="461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2CE44F34-EEB0-4018-967F-6C2931C162B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64" tIns="46132" rIns="92264" bIns="46132" numCol="1" anchor="b" anchorCtr="0" compatLnSpc="1">
            <a:prstTxWarp prst="textNoShape">
              <a:avLst/>
            </a:prstTxWarp>
          </a:bodyPr>
          <a:lstStyle>
            <a:lvl1pPr defTabSz="92381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CBDE4F01-A4C5-4BEB-9E51-1D4547733D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64" tIns="46132" rIns="92264" bIns="46132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1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88A5B6E-5EEB-4F89-BA73-0E1A4A4627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609437D-DA0D-49FE-AA0E-C68D72ADC8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527C2AA-60D5-45B4-B4B1-E7466621A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E9287D31-D2D7-4D9E-B37C-9A813EAF89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08025" indent="-271463" defTabSz="922338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090613" indent="-217488" defTabSz="922338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27175" indent="-217488" defTabSz="922338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63738" indent="-217488" defTabSz="922338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0938" indent="-217488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78138" indent="-217488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35338" indent="-217488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92538" indent="-217488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7F20FB1-DB0B-4EB7-899B-EC7F2DEA832B}" type="slidenum">
              <a:rPr lang="en-US" altLang="en-US" smtClean="0">
                <a:latin typeface="Arial" panose="020B0604020202020204" pitchFamily="34" charset="0"/>
              </a:rPr>
              <a:pPr/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F2497D51-1056-47B6-BFED-1AC6B1DDCDA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425E0D27-A404-4326-86B0-31C18A9A911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A4E1251D-7F04-4DB4-BAE2-200FF9027C4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ED2C946B-551C-40E2-AE93-6E99FB905D9C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981B9D-ED0E-4BB7-942C-8D69996E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AFC6A54D-2861-4AAF-BF79-628BFCBC76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40E56F-8490-4B04-99EF-B9A8C2CBC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E13790B-BF99-493B-9B33-5814EEC87573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BED0CD4-40CD-44B8-A831-8F8EFA2E04C7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27">
            <a:extLst>
              <a:ext uri="{FF2B5EF4-FFF2-40B4-BE49-F238E27FC236}">
                <a16:creationId xmlns:a16="http://schemas.microsoft.com/office/drawing/2014/main" id="{0ED9CCAA-052C-45B7-9FBA-CDF8FB58A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>
            <a:extLst>
              <a:ext uri="{FF2B5EF4-FFF2-40B4-BE49-F238E27FC236}">
                <a16:creationId xmlns:a16="http://schemas.microsoft.com/office/drawing/2014/main" id="{05C1BB48-3BF7-4368-BEE3-E044667A2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>
            <a:extLst>
              <a:ext uri="{FF2B5EF4-FFF2-40B4-BE49-F238E27FC236}">
                <a16:creationId xmlns:a16="http://schemas.microsoft.com/office/drawing/2014/main" id="{402BB005-7DB6-471F-8A2F-D3DC7F0BB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16BFA-ECEA-4CC2-B436-F9699045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84335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buSzPct val="125000"/>
              <a:defRPr/>
            </a:lvl1pPr>
            <a:lvl2pPr marL="547688" indent="-273050">
              <a:buClr>
                <a:srgbClr val="00B0F0"/>
              </a:buClr>
              <a:buSzPct val="95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822325" indent="-2286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096963" indent="-228600">
              <a:buClr>
                <a:srgbClr val="00B0F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9D95C-B7B0-465D-B4ED-856B9478A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BCB41-4AAC-47B6-9EA1-3A6947FC3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84185-CA8F-4BD2-AB86-5810F6F58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0FB26-0B44-417F-B7D0-7594CD7AE5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59003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8B0EC015-9653-47BC-A4D5-25BF8F6C737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F71F4A56-9CE8-4D79-8B67-87F27360F0C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AEDC1548-D261-4ED2-8191-F5010704DCD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4BF94CE4-527E-4F7B-B70C-4AB40007B88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4CF09049-8239-46FF-A101-28AF1CECF7F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A026EDC7-4396-4DDA-8000-F86F0D4F3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5A71F5-9CE6-4E3C-8691-E08442AE8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F3625F-FB4A-4780-A38F-C42FB3B25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0EC6FAF8-078C-41DA-8EDD-0DFB2C2E5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F55E35A-4BFD-4868-8C1A-8B52C1F12D99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528E2F-6A81-476D-B95D-73C72539C722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5E64D73-6BC5-4F58-A91E-321C3EE996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04157EC-D39E-4608-A4D8-A837911C0DF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57BCBFE-7F63-4B87-9DCA-43C2C9264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AF605-8821-4311-965F-29DC46153C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156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>
            <a:extLst>
              <a:ext uri="{FF2B5EF4-FFF2-40B4-BE49-F238E27FC236}">
                <a16:creationId xmlns:a16="http://schemas.microsoft.com/office/drawing/2014/main" id="{49F7D1E9-0FB6-4385-83AC-6860683D3C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24FE2E9C-A228-4562-9E20-136F15B32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1A3A77E-BC45-436C-BFA9-CD04599FA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196E42BD-E87E-45D5-BF59-F82BA6F7B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12A36-51A6-422F-BC6F-9DB80AA617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818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>
            <a:extLst>
              <a:ext uri="{FF2B5EF4-FFF2-40B4-BE49-F238E27FC236}">
                <a16:creationId xmlns:a16="http://schemas.microsoft.com/office/drawing/2014/main" id="{C53A821B-B8B8-4A24-B25D-681CD50546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6AF3443A-9421-4AA1-88ED-D96D5764270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A6E5263B-1E33-48AD-B74E-D984BDE0C3B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id="{6C2CEEF3-9806-44A8-86C5-D229BF7B4E3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1" name="Rectangle 25">
            <a:extLst>
              <a:ext uri="{FF2B5EF4-FFF2-40B4-BE49-F238E27FC236}">
                <a16:creationId xmlns:a16="http://schemas.microsoft.com/office/drawing/2014/main" id="{295C9C64-899A-4BCA-BE19-CF8E5324908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404FCC-378A-4B64-A264-8C8A2A3AD318}"/>
              </a:ext>
            </a:extLst>
          </p:cNvPr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32B4F1-8934-46AB-9251-AA53E192E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E1388A95-A525-430C-9876-7AC09ED61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7D5DC4-F4CC-48C7-BC89-90B5A8424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1828816-143F-4817-9F71-BECCE0091968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4B1D2FB-B4E9-4CC2-AF54-AA7B896943F0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Date Placeholder 6">
            <a:extLst>
              <a:ext uri="{FF2B5EF4-FFF2-40B4-BE49-F238E27FC236}">
                <a16:creationId xmlns:a16="http://schemas.microsoft.com/office/drawing/2014/main" id="{95718A10-B578-4C65-BA84-6C1130EC8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7">
            <a:extLst>
              <a:ext uri="{FF2B5EF4-FFF2-40B4-BE49-F238E27FC236}">
                <a16:creationId xmlns:a16="http://schemas.microsoft.com/office/drawing/2014/main" id="{E1D3B896-309B-44F9-9970-FADA6F6A1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BA4E0C12-7696-4F86-A909-C777D9DE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A9F10-7BD7-4409-B569-5F6D48C078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09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92B079-45DB-4369-AFE0-5EE1AF0B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6AA09-F84C-4FD6-970A-8D0C7283B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A85F40-C0DF-4E33-B2DD-6CB500F95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A6A6D-D0C9-4A47-ACA0-A1D8E0817E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8956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5A432F9F-CA8B-477D-A5E0-4D106C4859C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96B9B722-1869-47C2-AC06-9CBB54DA460C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060D1EB7-EBA7-4DA3-9E73-731C6348C8B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4EDDF91E-6B10-442C-A8CA-E359F6E90AD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9EB0E2-1CC4-4EAE-85FE-9B5CD3BA0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959FBC-2FDB-4FF8-B400-23D57C121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974BA324-AC35-4A49-9A53-2A38B30FB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AF280E82-FF5F-4FBB-8B07-14EFB6298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DA06EF2B-B043-4F3C-AE8A-D32245CF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22B7DCE-E45F-4F86-8062-222C67CA7B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225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6964858-8584-4D07-BD20-83C80D3B6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22358104-468B-4931-9640-C684F0F91E6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ECFAA2F4-DA56-4632-AA26-A07AFA31176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BF464F91-C8DD-45C8-AF16-EBEFBB366D8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60BC207C-0B68-42F0-9610-A3BA3FE0B4C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74F807-80D8-486E-A40F-A388DE741405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DACFBF-0788-435F-8571-13C64BEB6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72129B83-B7AB-4F78-87DB-213B3A3C418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CC4775F-4F87-4050-9002-B89165D1C0E1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171B5C3-610C-4B97-93C5-5FA38155C6D1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52D35-2BC7-4EED-8FCE-D387F3E12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F9EC8564-D894-4DA9-AB7F-C6813E51E8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84E8F-6B6C-41A6-92C6-8392D34821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F34CB7A2-3682-40AF-B59F-E6C78E417F8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E403A22B-0B55-46C8-BEB9-B16F8793DD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90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4B973602-A6B9-478D-8134-1886681E177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236CD456-69D8-4F22-A153-AD67EA1B716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5CAAA03B-74D3-449B-AD15-08C3480640F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B017942E-EB53-4562-82E7-8311C68B62A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E5FCFB46-0203-400A-954E-2E6BA4DA01B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6989D-FC53-4C6C-84D4-A29AF3AC0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AD6549-4956-4D30-8D05-DA97F8C574D6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F4ADF1-2C4D-4D7C-BDE6-3DE123AF1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11C2879-1FA5-42A8-9D64-55E5E0FCF157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177E4E-E626-4066-BE24-A7DFDA45D0FC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B2FC0A-8B89-46B4-AF30-E942C573D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516F0D7E-3792-4720-B7F0-FD61CC1543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683D0-03DD-4431-B298-42B1A487A9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5C926613-4632-4FA1-917E-40B5B883529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E0A6CF13-30C0-40CC-AB91-1A95CF81659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442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2F014-4F5F-4A9E-B5D2-4EAE27389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F79EC-8D30-4D56-A307-5FB88DFC3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E79DC-584C-43CE-AB8C-46BD01869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9D76E-A1C9-4D85-B5A3-6535524C3B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7826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FA013488-E39B-4C10-8E28-DF77B9CB9C7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2984E449-BBD2-496F-A06C-EC401764A4F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0A01E7F4-56DD-4A25-8F8E-1AC8A311A39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A2C35C4A-B8A9-491A-A977-A902B239B88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E9B5C6-7EA7-4A75-A938-2E3C97F0F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04A547-9020-417A-8BF9-366550918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74DF2AA6-896E-4999-A175-8D793FB67C9B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6659289-07C6-4DD9-9708-48EF965F4910}"/>
              </a:ext>
            </a:extLst>
          </p:cNvPr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03BB286-A736-4092-9F5E-EEB3F492D9E2}"/>
              </a:ext>
            </a:extLst>
          </p:cNvPr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F90F837-E7C5-4FC5-9F37-9E03F327EA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A08F0-1E54-4EBE-AE3E-97DCCA3A3E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0487C70-E0AD-4C30-A701-600CBBFB5AE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0F973AB8-BAC4-4F5A-9C23-412B8F26303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60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>
            <a:extLst>
              <a:ext uri="{FF2B5EF4-FFF2-40B4-BE49-F238E27FC236}">
                <a16:creationId xmlns:a16="http://schemas.microsoft.com/office/drawing/2014/main" id="{7C461A83-4540-474D-8B2D-469F6812FF7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027" name="Rectangle 15">
            <a:extLst>
              <a:ext uri="{FF2B5EF4-FFF2-40B4-BE49-F238E27FC236}">
                <a16:creationId xmlns:a16="http://schemas.microsoft.com/office/drawing/2014/main" id="{16BD2DE6-A064-4102-A366-B277161519E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028" name="Rectangle 17">
            <a:extLst>
              <a:ext uri="{FF2B5EF4-FFF2-40B4-BE49-F238E27FC236}">
                <a16:creationId xmlns:a16="http://schemas.microsoft.com/office/drawing/2014/main" id="{F3E593C6-7F31-45D4-930E-BF972B3E8ED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18">
            <a:extLst>
              <a:ext uri="{FF2B5EF4-FFF2-40B4-BE49-F238E27FC236}">
                <a16:creationId xmlns:a16="http://schemas.microsoft.com/office/drawing/2014/main" id="{BBDA4E66-4033-4F16-948B-39B0BFC5B12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7DCDDB-2D03-43D0-83A2-F207BFC27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C91A9236-32FD-4316-8A4A-2EA0C053FC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640899-7084-4DE8-8A98-BE853AFED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1E6BF7-6FCE-4BC2-8481-619BC1FC7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9B4A87ED-78C3-4F22-8E4F-90802532CA7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712BC1D-C902-476D-8E13-7D67DD853BF3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3206C3D-79F1-4424-A3EB-B517E2B397B7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103F063-369C-4510-B439-27F151270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CDA3FECB-09D3-487D-A93A-011ECA8619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8" name="Title Placeholder 21">
            <a:extLst>
              <a:ext uri="{FF2B5EF4-FFF2-40B4-BE49-F238E27FC236}">
                <a16:creationId xmlns:a16="http://schemas.microsoft.com/office/drawing/2014/main" id="{3C6235EB-A961-407B-9D0E-7BB05C94C88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9" name="Text Placeholder 12">
            <a:extLst>
              <a:ext uri="{FF2B5EF4-FFF2-40B4-BE49-F238E27FC236}">
                <a16:creationId xmlns:a16="http://schemas.microsoft.com/office/drawing/2014/main" id="{63F6886F-6D8F-4818-B797-2BBF89102E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6" r:id="rId1"/>
    <p:sldLayoutId id="2147484177" r:id="rId2"/>
    <p:sldLayoutId id="2147484178" r:id="rId3"/>
    <p:sldLayoutId id="2147484179" r:id="rId4"/>
    <p:sldLayoutId id="2147484180" r:id="rId5"/>
    <p:sldLayoutId id="2147484181" r:id="rId6"/>
    <p:sldLayoutId id="2147484182" r:id="rId7"/>
    <p:sldLayoutId id="2147484183" r:id="rId8"/>
    <p:sldLayoutId id="2147484184" r:id="rId9"/>
    <p:sldLayoutId id="2147484185" r:id="rId10"/>
    <p:sldLayoutId id="21474841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lections.dept@state.mn.u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elections.dept@state.mn.u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elections.dept@state.mn.u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hyperlink" Target="mailto:elections.dept@state.mn.us" TargetMode="Externa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justin.dunford@state.mn.u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hyperlink" Target="mailto:grace.doyle@state.mn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8584804D-9FD4-45B5-9C78-81114B61EE0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4963" y="1524000"/>
            <a:ext cx="8474075" cy="45720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altLang="en-US" sz="4400" b="1" dirty="0">
                <a:latin typeface="Times New Roman"/>
                <a:cs typeface="Times New Roman"/>
              </a:rPr>
              <a:t>IP Addresses, Account Management &amp; MFA</a:t>
            </a:r>
            <a:endParaRPr lang="en-US" altLang="en-US" sz="2800" dirty="0">
              <a:latin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800" b="1" dirty="0">
              <a:latin typeface="Times New Roman"/>
              <a:cs typeface="Times New Roman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800" b="1" dirty="0">
              <a:latin typeface="Times New Roman"/>
              <a:cs typeface="Times New Roman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800" b="1" dirty="0">
              <a:latin typeface="Times New Roman"/>
              <a:cs typeface="Times New Roman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imes New Roman"/>
                <a:cs typeface="Times New Roman"/>
              </a:rPr>
              <a:t>2022 County Election Administration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imes New Roman"/>
                <a:cs typeface="Times New Roman"/>
              </a:rPr>
              <a:t>Training Conference</a:t>
            </a:r>
            <a:endParaRPr lang="en-US" altLang="en-US" sz="2800" dirty="0">
              <a:latin typeface="Times New Roman" panose="02020603050405020304" pitchFamily="18" charset="0"/>
              <a:cs typeface="Times New Roman"/>
            </a:endParaRPr>
          </a:p>
        </p:txBody>
      </p:sp>
      <p:pic>
        <p:nvPicPr>
          <p:cNvPr id="15363" name="Picture 8" descr="Color State Seal">
            <a:extLst>
              <a:ext uri="{FF2B5EF4-FFF2-40B4-BE49-F238E27FC236}">
                <a16:creationId xmlns:a16="http://schemas.microsoft.com/office/drawing/2014/main" id="{D44C4322-5C75-48E4-8BDC-973622EE7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265613"/>
            <a:ext cx="2027238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BD9BFB3-3064-465C-971E-D814D59E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8722ACE-AE1A-469C-9DE4-AE39BE210C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7175" y="1959051"/>
            <a:ext cx="8658225" cy="4441749"/>
          </a:xfrm>
        </p:spPr>
        <p:txBody>
          <a:bodyPr/>
          <a:lstStyle/>
          <a:p>
            <a:pPr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3600" dirty="0"/>
              <a:t>Staff Introduction​</a:t>
            </a:r>
            <a:endParaRPr lang="en-US"/>
          </a:p>
          <a:p>
            <a:pPr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3600" dirty="0"/>
              <a:t>IP Addresses​</a:t>
            </a:r>
          </a:p>
          <a:p>
            <a:pPr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3600" dirty="0"/>
              <a:t>ERS &amp; SVRS Account Assistance​</a:t>
            </a:r>
          </a:p>
          <a:p>
            <a:pPr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3600" dirty="0"/>
              <a:t>MFA Accounts​</a:t>
            </a:r>
          </a:p>
          <a:p>
            <a:pPr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3600" dirty="0"/>
              <a:t>MFA App &amp; Phone Tokens</a:t>
            </a:r>
          </a:p>
          <a:p>
            <a:pPr>
              <a:defRPr/>
            </a:pPr>
            <a:endParaRPr lang="en-US" altLang="en-US" dirty="0">
              <a:highlight>
                <a:srgbClr val="FFFF00"/>
              </a:highlight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BD9BFB3-3064-465C-971E-D814D59E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Staff Introduction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8722ACE-AE1A-469C-9DE4-AE39BE210C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1573" y="1676400"/>
            <a:ext cx="8534400" cy="44417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800" dirty="0"/>
              <a:t>Requests are made to the OSS Election Division ​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All requests for IP addresses and ERS, SVRS and MFA account assistance should be sent to </a:t>
            </a:r>
            <a:r>
              <a:rPr lang="en-US" altLang="en-US" sz="2400" dirty="0">
                <a:hlinkClick r:id="rId3"/>
              </a:rPr>
              <a:t>elections.dept@state.mn.us</a:t>
            </a:r>
            <a:r>
              <a:rPr lang="en-US" altLang="en-US" sz="2400" dirty="0"/>
              <a:t> 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Justin and Grace are regularly monitoring these and take care of requests as they come in​</a:t>
            </a:r>
          </a:p>
          <a:p>
            <a:pPr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dirty="0"/>
              <a:t>Additional future contact​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Our deputy cyber navigator will soon be taking over IP address and MFA assistance requests 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All requests will still go to the elections dept. inbox</a:t>
            </a:r>
            <a:endParaRPr lang="en-US" altLang="en-US" sz="2400" dirty="0">
              <a:highlight>
                <a:srgbClr val="FFFF00"/>
              </a:highligh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6102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BD9BFB3-3064-465C-971E-D814D59E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IP Addresses 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8722ACE-AE1A-469C-9DE4-AE39BE210C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9712" y="1625974"/>
            <a:ext cx="8658225" cy="44417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200" dirty="0"/>
              <a:t>IP addresses are, in essence, identifiers. Adding an IP address in our systems gives permission to access our sites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200" dirty="0"/>
              <a:t>IP request overview: ​</a:t>
            </a:r>
            <a:endParaRPr lang="en-US" sz="2200"/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1800" dirty="0"/>
              <a:t>To access SVRS, county staff and municipal users need their IP addresses added to our permissions list ​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1800" dirty="0"/>
              <a:t>IP requests are made by county staff or on behalf of a designated facility​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200" dirty="0"/>
              <a:t>What to include in the request:​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1800" dirty="0"/>
              <a:t>The requests include contact information, system intentions, and IT requirements 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1800" dirty="0"/>
              <a:t>To easily get your IP, you can search "What's My IP?"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1800" dirty="0"/>
              <a:t>IP requests are sent to OSS in </a:t>
            </a:r>
            <a:r>
              <a:rPr lang="en-US" altLang="en-US" sz="1800" dirty="0">
                <a:hlinkClick r:id="rId3"/>
              </a:rPr>
              <a:t>elections.dept@state.mn.us</a:t>
            </a:r>
            <a:r>
              <a:rPr lang="en-US" altLang="en-US" sz="1800" dirty="0"/>
              <a:t> – they can also be submitted with a physical form upon request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200" dirty="0"/>
              <a:t>Once received, these requests are processed, approved, tracked and a confirmation is sent once completed </a:t>
            </a:r>
            <a:endParaRPr lang="en-US" altLang="en-US" sz="2200">
              <a:highlight>
                <a:srgbClr val="FFFF00"/>
              </a:highligh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0933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1F791-1269-2580-0B09-66A690AA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IP Addresses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4886D-4997-76F0-1BD2-C6BF10C2FF1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711945"/>
            <a:ext cx="8503920" cy="4572000"/>
          </a:xfrm>
        </p:spPr>
        <p:txBody>
          <a:bodyPr/>
          <a:lstStyle/>
          <a:p>
            <a:pPr>
              <a:buFont typeface="Arial" panose="05020102010507070707" pitchFamily="18" charset="2"/>
              <a:buChar char="•"/>
            </a:pPr>
            <a:r>
              <a:rPr lang="en-US" sz="2800" dirty="0"/>
              <a:t>There is an issue with your IP if:</a:t>
            </a:r>
          </a:p>
          <a:p>
            <a:pPr marL="547370" lvl="1">
              <a:buFont typeface="Arial" panose="05020102010507070707" pitchFamily="18" charset="2"/>
              <a:buChar char="•"/>
            </a:pPr>
            <a:r>
              <a:rPr lang="en-US" sz="2400" dirty="0"/>
              <a:t>You are unable to load SVRS and ERS overall</a:t>
            </a:r>
          </a:p>
          <a:p>
            <a:pPr marL="547370" lvl="1">
              <a:buFont typeface="Arial" panose="05020102010507070707" pitchFamily="18" charset="2"/>
              <a:buChar char="•"/>
            </a:pPr>
            <a:r>
              <a:rPr lang="en-US" sz="2400" dirty="0"/>
              <a:t>You cannot even get to a login screen (the page never loads) </a:t>
            </a:r>
          </a:p>
          <a:p>
            <a:pPr marL="547370" lvl="1">
              <a:buFont typeface="Arial" panose="05020102010507070707" pitchFamily="18" charset="2"/>
              <a:buChar char="•"/>
            </a:pPr>
            <a:r>
              <a:rPr lang="en-US" sz="2400" dirty="0"/>
              <a:t>Or, you receive an error message – the tell that an IP issue is present</a:t>
            </a:r>
          </a:p>
        </p:txBody>
      </p:sp>
    </p:spTree>
    <p:extLst>
      <p:ext uri="{BB962C8B-B14F-4D97-AF65-F5344CB8AC3E}">
        <p14:creationId xmlns:p14="http://schemas.microsoft.com/office/powerpoint/2010/main" val="2730581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BD9BFB3-3064-465C-971E-D814D59E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ERS &amp; SVRS Account Assistance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8722ACE-AE1A-469C-9DE4-AE39BE210C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3737" y="1524000"/>
            <a:ext cx="8658225" cy="44417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County Abilities: ​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endParaRPr lang="en-US" altLang="en-US" sz="1900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altLang="en-US" sz="2400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altLang="en-US" sz="2400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altLang="en-US" sz="2400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altLang="en-US" sz="2400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OSS Assistance: ​</a:t>
            </a:r>
            <a:endParaRPr lang="en-US" altLang="en-US" sz="1700" dirty="0">
              <a:highlight>
                <a:srgbClr val="FFFF00"/>
              </a:highlight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EBCE03D9-0A3B-812C-AD62-CAF264341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966429"/>
              </p:ext>
            </p:extLst>
          </p:nvPr>
        </p:nvGraphicFramePr>
        <p:xfrm>
          <a:off x="340178" y="2013857"/>
          <a:ext cx="8345828" cy="1998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6270">
                  <a:extLst>
                    <a:ext uri="{9D8B030D-6E8A-4147-A177-3AD203B41FA5}">
                      <a16:colId xmlns:a16="http://schemas.microsoft.com/office/drawing/2014/main" val="3029299383"/>
                    </a:ext>
                  </a:extLst>
                </a:gridCol>
                <a:gridCol w="4259558">
                  <a:extLst>
                    <a:ext uri="{9D8B030D-6E8A-4147-A177-3AD203B41FA5}">
                      <a16:colId xmlns:a16="http://schemas.microsoft.com/office/drawing/2014/main" val="488398676"/>
                    </a:ext>
                  </a:extLst>
                </a:gridCol>
              </a:tblGrid>
              <a:tr h="367392">
                <a:tc>
                  <a:txBody>
                    <a:bodyPr/>
                    <a:lstStyle/>
                    <a:p>
                      <a:r>
                        <a:rPr lang="en-US" dirty="0"/>
                        <a:t>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SVRS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837064"/>
                  </a:ext>
                </a:extLst>
              </a:tr>
              <a:tr h="1631550">
                <a:tc>
                  <a:txBody>
                    <a:bodyPr/>
                    <a:lstStyle/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b="0" i="0" u="none" strike="noStrike" noProof="0" dirty="0">
                          <a:latin typeface="Georgia"/>
                        </a:rPr>
                        <a:t>County users have less control over account mgt in ERS vs. SVRS</a:t>
                      </a: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b="0" i="0" u="none" strike="noStrike" noProof="0" dirty="0">
                          <a:latin typeface="Georgia"/>
                        </a:rPr>
                        <a:t>Jurisdictions with an election can use ERS for results, candidate filing and ballot setup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b="0" i="0" u="none" strike="noStrike" noProof="0" dirty="0">
                          <a:latin typeface="Georgia"/>
                        </a:rPr>
                        <a:t>County users are responsible for setting up accounts for county staff and municipal staff, setting staff permissions, troubleshooting account problems, and training 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87473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00A7E0B5-A1DA-30D8-B609-7D987717E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374460"/>
              </p:ext>
            </p:extLst>
          </p:nvPr>
        </p:nvGraphicFramePr>
        <p:xfrm>
          <a:off x="394606" y="4572000"/>
          <a:ext cx="8277471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2801">
                  <a:extLst>
                    <a:ext uri="{9D8B030D-6E8A-4147-A177-3AD203B41FA5}">
                      <a16:colId xmlns:a16="http://schemas.microsoft.com/office/drawing/2014/main" val="3029299383"/>
                    </a:ext>
                  </a:extLst>
                </a:gridCol>
                <a:gridCol w="4224670">
                  <a:extLst>
                    <a:ext uri="{9D8B030D-6E8A-4147-A177-3AD203B41FA5}">
                      <a16:colId xmlns:a16="http://schemas.microsoft.com/office/drawing/2014/main" val="488398676"/>
                    </a:ext>
                  </a:extLst>
                </a:gridCol>
              </a:tblGrid>
              <a:tr h="294385">
                <a:tc>
                  <a:txBody>
                    <a:bodyPr/>
                    <a:lstStyle/>
                    <a:p>
                      <a:r>
                        <a:rPr lang="en-US" dirty="0"/>
                        <a:t>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SVRS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837064"/>
                  </a:ext>
                </a:extLst>
              </a:tr>
              <a:tr h="1406502">
                <a:tc>
                  <a:txBody>
                    <a:bodyPr/>
                    <a:lstStyle/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b="0" i="0" u="none" strike="noStrike" noProof="0" dirty="0"/>
                        <a:t>OSS sets up accounts for ERS, adds election lists, addresses result errors, and submits abstracts and post-election review work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b="0" i="0" u="none" strike="noStrike" noProof="0" dirty="0"/>
                        <a:t>Provides assistance with account setup, report issues, record availability, application issues, and system errors </a:t>
                      </a:r>
                    </a:p>
                    <a:p>
                      <a:pPr marL="0" lvl="0" indent="0">
                        <a:buNone/>
                      </a:pPr>
                      <a:endParaRPr lang="en-US" b="0" i="0" u="none" strike="noStrike" noProof="0" dirty="0">
                        <a:latin typeface="Georgi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8747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31725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BD9BFB3-3064-465C-971E-D814D59E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ERS &amp; SVRS Account Assistance cont. 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8722ACE-AE1A-469C-9DE4-AE39BE210C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3737" y="1524000"/>
            <a:ext cx="8658225" cy="44417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There is an issue with your SVRS or ERS account if you can load the page, but receive one of these error messages: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8126FAC-72E5-11E3-6E95-72E68F938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14" y="4402063"/>
            <a:ext cx="2743200" cy="1418042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F14736CB-FF73-C8FE-6428-D7E4B45A0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914" y="2448965"/>
            <a:ext cx="2743200" cy="1470212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7E5F3490-4FB7-AB10-C3DD-EC00FF21BD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2190" y="2512863"/>
            <a:ext cx="5264523" cy="1233559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BB3FCBBC-E602-17BE-F88A-8EB33477A5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3334" y="4464385"/>
            <a:ext cx="5373780" cy="12849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553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BD9BFB3-3064-465C-971E-D814D59E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MFA Account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8722ACE-AE1A-469C-9DE4-AE39BE210C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7175" y="1959051"/>
            <a:ext cx="8658225" cy="44417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800" dirty="0"/>
              <a:t>Overview​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Keep SVRS and ERS secure and authenticate logins </a:t>
            </a:r>
            <a:r>
              <a:rPr lang="en-US" altLang="en-US" sz="1900" dirty="0"/>
              <a:t>​</a:t>
            </a:r>
          </a:p>
          <a:p>
            <a:pPr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dirty="0"/>
              <a:t>Who can set up or reset password?​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If you have a county admin role who manages MFA grid cards and account management that is your contact​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If you do not have a county admin who can manage accounts contact us, </a:t>
            </a:r>
            <a:r>
              <a:rPr lang="en-US" altLang="en-US" sz="2000" dirty="0">
                <a:hlinkClick r:id="rId3"/>
              </a:rPr>
              <a:t>elections.dept@state.mn.us</a:t>
            </a:r>
            <a:r>
              <a:rPr lang="en-US" altLang="en-US" sz="2000" dirty="0"/>
              <a:t>   ​ 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Different user roles and their abilities – Staff Admin permissions can be given for expanded power and responsiveness to make it less reliant on our office. </a:t>
            </a:r>
            <a:endParaRPr lang="en-US" altLang="en-US" sz="2000" dirty="0">
              <a:highlight>
                <a:srgbClr val="FFFF00"/>
              </a:highligh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7989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BD9BFB3-3064-465C-971E-D814D59E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MFA Account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8722ACE-AE1A-469C-9DE4-AE39BE210C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99197" y="1639683"/>
            <a:ext cx="8658225" cy="44417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ea typeface="+mn-lt"/>
                <a:cs typeface="+mn-lt"/>
              </a:rPr>
              <a:t>There is an issue with your MFA account/grid card if you can load the page, correctly type in your username and password but receive these error messages:</a:t>
            </a:r>
            <a:endParaRPr lang="en-US" altLang="en-US" sz="24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F7E189-AAD2-FA0F-8EB1-269D10F92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28" y="2907701"/>
            <a:ext cx="7575735" cy="1252706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3BC11929-77A9-2AA7-8241-82AB959E0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29" y="4263007"/>
            <a:ext cx="7575736" cy="19963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4137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BD9BFB3-3064-465C-971E-D814D59E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MFA Account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8722ACE-AE1A-469C-9DE4-AE39BE210C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99197" y="1639683"/>
            <a:ext cx="8658225" cy="44417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ea typeface="+mn-lt"/>
                <a:cs typeface="+mn-lt"/>
              </a:rPr>
              <a:t>There is an issue with your MFA account/grid card if you can load the page, correctly type in your username and password but receive these error messages:</a:t>
            </a:r>
            <a:endParaRPr lang="en-US" altLang="en-US" sz="24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385872C-8468-F703-1A05-6C355C9F5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40" y="2844653"/>
            <a:ext cx="8155641" cy="143763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4660F16-5A05-3583-A452-6AB617090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09" y="4333277"/>
            <a:ext cx="8424582" cy="17128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3294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BD9BFB3-3064-465C-971E-D814D59E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MFA App and Phone Tokens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8722ACE-AE1A-469C-9DE4-AE39BE210C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3420" y="1849483"/>
            <a:ext cx="4729580" cy="27432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MFA App and Phone Tokens​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1900" dirty="0"/>
              <a:t>The MFA App, through Entrust, lets users enter an 8-digit token instead of using the grid card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1900" dirty="0"/>
              <a:t>Advantages of this are that it doesn't expire and the token cycles every 30 seconds, meaning tokens can't be used to enter my SVRS account!​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2803B89-E29D-4701-9E5A-900E79EE0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100" y="1524000"/>
            <a:ext cx="1600200" cy="313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5E3040CB-0697-4D36-BDE1-EDB839EDF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524000"/>
            <a:ext cx="1600200" cy="313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95FB209-BE81-4D35-8CDC-C0FEDB40857D}"/>
              </a:ext>
            </a:extLst>
          </p:cNvPr>
          <p:cNvSpPr txBox="1">
            <a:spLocks/>
          </p:cNvSpPr>
          <p:nvPr/>
        </p:nvSpPr>
        <p:spPr bwMode="auto">
          <a:xfrm>
            <a:off x="187325" y="4724400"/>
            <a:ext cx="8763000" cy="444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Wingdings 2" panose="05020102010507070707" pitchFamily="18" charset="2"/>
              <a:buChar char="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9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7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To request it, you can email us at </a:t>
            </a:r>
            <a:r>
              <a:rPr lang="en-US" altLang="en-US" sz="2400" dirty="0">
                <a:hlinkClick r:id="rId5"/>
              </a:rPr>
              <a:t>elections.dept@state.mn.us</a:t>
            </a:r>
            <a:r>
              <a:rPr lang="en-US" altLang="en-US" sz="2400" dirty="0"/>
              <a:t> and we can setup the app for however many users you'd like!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1900" dirty="0"/>
              <a:t>Note: Only we can issue the app token for users. That said, MFA Admins at the county level can unlock accounts in case users need more tries. </a:t>
            </a:r>
            <a:endParaRPr lang="en-US" altLang="en-US" sz="1900" dirty="0">
              <a:highlight>
                <a:srgbClr val="FFFF00"/>
              </a:highligh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3766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BD9BFB3-3064-465C-971E-D814D59E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Questions?</a:t>
            </a:r>
            <a:endParaRPr lang="en-US" dirty="0"/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8722ACE-AE1A-469C-9DE4-AE39BE210C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7175" y="1959051"/>
            <a:ext cx="8658225" cy="44417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800" dirty="0"/>
              <a:t>Presenter Contact Information</a:t>
            </a:r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Justin Dunford 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hlinkClick r:id="rId3"/>
              </a:rPr>
              <a:t>justin.dunford@state.mn.us</a:t>
            </a:r>
            <a:r>
              <a:rPr lang="en-US" altLang="en-US" sz="1800" dirty="0"/>
              <a:t> 651-556-0617</a:t>
            </a:r>
            <a:endParaRPr lang="en-US" sz="1800" dirty="0"/>
          </a:p>
          <a:p>
            <a:pPr marL="547370"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Grace Doyle 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hlinkClick r:id="rId4"/>
              </a:rPr>
              <a:t>grace.doyle@state.mn.us</a:t>
            </a:r>
            <a:r>
              <a:rPr lang="en-US" altLang="en-US" sz="1800" dirty="0"/>
              <a:t> 651-556-0645</a:t>
            </a:r>
            <a:endParaRPr lang="en-US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9213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38DC1BF587E340B121EDAE91348C42" ma:contentTypeVersion="2" ma:contentTypeDescription="Create a new document." ma:contentTypeScope="" ma:versionID="20c10fec31395c902815300a11b668bb">
  <xsd:schema xmlns:xsd="http://www.w3.org/2001/XMLSchema" xmlns:xs="http://www.w3.org/2001/XMLSchema" xmlns:p="http://schemas.microsoft.com/office/2006/metadata/properties" xmlns:ns2="e8f9d036-80bd-436e-8984-f09c6706b971" targetNamespace="http://schemas.microsoft.com/office/2006/metadata/properties" ma:root="true" ma:fieldsID="166983d78777e6c1324d4d83e62124c7" ns2:_="">
    <xsd:import namespace="e8f9d036-80bd-436e-8984-f09c6706b9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f9d036-80bd-436e-8984-f09c6706b9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884AB2-7E65-4DD0-8D1A-347BAD92B2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EDE79D-B537-4B65-B67D-47FF3EB516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f9d036-80bd-436e-8984-f09c6706b9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DF85A5-DA91-44F3-A47A-2AB7F9A003A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6643</TotalTime>
  <Words>555</Words>
  <Application>Microsoft Office PowerPoint</Application>
  <PresentationFormat>On-screen Show (4:3)</PresentationFormat>
  <Paragraphs>53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Civic</vt:lpstr>
      <vt:lpstr>PowerPoint Presentation</vt:lpstr>
      <vt:lpstr>Agenda</vt:lpstr>
      <vt:lpstr>Staff Introduction</vt:lpstr>
      <vt:lpstr>IP Addresses </vt:lpstr>
      <vt:lpstr>IP Addresses cont.</vt:lpstr>
      <vt:lpstr>ERS &amp; SVRS Account Assistance</vt:lpstr>
      <vt:lpstr>ERS &amp; SVRS Account Assistance cont. </vt:lpstr>
      <vt:lpstr>MFA Account</vt:lpstr>
      <vt:lpstr>MFA Account</vt:lpstr>
      <vt:lpstr>MFA Account</vt:lpstr>
      <vt:lpstr>MFA App and Phone Tokens</vt:lpstr>
      <vt:lpstr>Questions?</vt:lpstr>
    </vt:vector>
  </TitlesOfParts>
  <Company>Secretary of State - MN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peevi01</dc:creator>
  <cp:lastModifiedBy>Doyle, Grace (OSS)</cp:lastModifiedBy>
  <cp:revision>592</cp:revision>
  <cp:lastPrinted>2016-05-27T20:23:45Z</cp:lastPrinted>
  <dcterms:created xsi:type="dcterms:W3CDTF">2006-07-31T17:21:45Z</dcterms:created>
  <dcterms:modified xsi:type="dcterms:W3CDTF">2022-04-14T13:31:39Z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86465BFA-2375-4E9F-AEBC-7391E8C0F153</vt:lpwstr>
  </property>
  <property fmtid="{D5CDD505-2E9C-101B-9397-08002B2CF9AE}" pid="3" name="ArticulatePath">
    <vt:lpwstr>Ballot Board Management Panel Discussion</vt:lpwstr>
  </property>
  <property fmtid="{D5CDD505-2E9C-101B-9397-08002B2CF9AE}" pid="4" name="ContentTypeId">
    <vt:lpwstr>0x010100A638DC1BF587E340B121EDAE91348C42</vt:lpwstr>
  </property>
</Properties>
</file>