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2.xml" ContentType="application/vnd.ms-office.drawingml.diagramDrawing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9" r:id="rId3"/>
    <p:sldId id="258" r:id="rId4"/>
    <p:sldId id="259" r:id="rId5"/>
    <p:sldId id="272" r:id="rId6"/>
    <p:sldId id="260" r:id="rId7"/>
    <p:sldId id="271" r:id="rId8"/>
    <p:sldId id="273" r:id="rId9"/>
    <p:sldId id="264" r:id="rId10"/>
    <p:sldId id="270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14D"/>
    <a:srgbClr val="048A81"/>
    <a:srgbClr val="3A3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529" autoAdjust="0"/>
  </p:normalViewPr>
  <p:slideViewPr>
    <p:cSldViewPr snapToGrid="0">
      <p:cViewPr>
        <p:scale>
          <a:sx n="50" d="100"/>
          <a:sy n="50" d="100"/>
        </p:scale>
        <p:origin x="1934" y="8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9" d="100"/>
          <a:sy n="69" d="100"/>
        </p:scale>
        <p:origin x="278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18AF21-1161-425B-BBC2-2B73D582E671}" type="doc">
      <dgm:prSet loTypeId="urn:microsoft.com/office/officeart/2005/8/layout/target3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ADB39E-2EC2-4177-BD1F-D56FC86495A4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Business Rules for Data Validation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AAE1CA-0A5E-41E5-93FF-0147DD9062A4}" type="parTrans" cxnId="{93C09C9B-6B06-49A4-AF60-EA2DFCF4B491}">
      <dgm:prSet/>
      <dgm:spPr/>
      <dgm:t>
        <a:bodyPr/>
        <a:lstStyle/>
        <a:p>
          <a:endParaRPr lang="en-US"/>
        </a:p>
      </dgm:t>
    </dgm:pt>
    <dgm:pt modelId="{46E93BA9-F2E8-40F5-9938-4785C58928A8}" type="sibTrans" cxnId="{93C09C9B-6B06-49A4-AF60-EA2DFCF4B491}">
      <dgm:prSet/>
      <dgm:spPr/>
      <dgm:t>
        <a:bodyPr/>
        <a:lstStyle/>
        <a:p>
          <a:endParaRPr lang="en-US"/>
        </a:p>
      </dgm:t>
    </dgm:pt>
    <dgm:pt modelId="{A89DA747-C793-4558-B125-277132A08808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Migration to New Unique ID System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684CAA-F5B8-4212-9313-D74F95D89F96}" type="parTrans" cxnId="{24F81718-2520-4D89-8AC1-5540B149A653}">
      <dgm:prSet/>
      <dgm:spPr/>
      <dgm:t>
        <a:bodyPr/>
        <a:lstStyle/>
        <a:p>
          <a:endParaRPr lang="en-US"/>
        </a:p>
      </dgm:t>
    </dgm:pt>
    <dgm:pt modelId="{90C8041F-C586-4E1C-B6C6-DA685F2BC5C6}" type="sibTrans" cxnId="{24F81718-2520-4D89-8AC1-5540B149A653}">
      <dgm:prSet/>
      <dgm:spPr/>
      <dgm:t>
        <a:bodyPr/>
        <a:lstStyle/>
        <a:p>
          <a:endParaRPr lang="en-US"/>
        </a:p>
      </dgm:t>
    </dgm:pt>
    <dgm:pt modelId="{82DBCFB5-7ADC-43D5-A045-17AE3FCC72FA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Interfaces and Reporting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FB0086-512B-48EF-9AC6-9C3F5F656D88}" type="sibTrans" cxnId="{152F6765-6289-4ACA-AC61-D7A2AFE47732}">
      <dgm:prSet/>
      <dgm:spPr/>
      <dgm:t>
        <a:bodyPr/>
        <a:lstStyle/>
        <a:p>
          <a:endParaRPr lang="en-US"/>
        </a:p>
      </dgm:t>
    </dgm:pt>
    <dgm:pt modelId="{04EC97BD-F4B9-40EB-8099-246A2F32E9A7}" type="parTrans" cxnId="{152F6765-6289-4ACA-AC61-D7A2AFE47732}">
      <dgm:prSet/>
      <dgm:spPr/>
      <dgm:t>
        <a:bodyPr/>
        <a:lstStyle/>
        <a:p>
          <a:endParaRPr lang="en-US"/>
        </a:p>
      </dgm:t>
    </dgm:pt>
    <dgm:pt modelId="{F8C49274-8A97-4183-98B9-B5B5A676BDB0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School District SIS Connections 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and  Real 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Time Data Collection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1C5A7E-BBA8-42DC-9107-8ACCD19C8E55}" type="parTrans" cxnId="{5ADD55AF-2BD3-4E63-AB42-B6591B4CE8D1}">
      <dgm:prSet/>
      <dgm:spPr/>
      <dgm:t>
        <a:bodyPr/>
        <a:lstStyle/>
        <a:p>
          <a:endParaRPr lang="en-US"/>
        </a:p>
      </dgm:t>
    </dgm:pt>
    <dgm:pt modelId="{B766EB3B-4EAF-44E4-A1EF-5A54AA4B5056}" type="sibTrans" cxnId="{5ADD55AF-2BD3-4E63-AB42-B6591B4CE8D1}">
      <dgm:prSet/>
      <dgm:spPr/>
      <dgm:t>
        <a:bodyPr/>
        <a:lstStyle/>
        <a:p>
          <a:endParaRPr lang="en-US"/>
        </a:p>
      </dgm:t>
    </dgm:pt>
    <dgm:pt modelId="{0B2B725E-CBD7-45A9-A138-0E1713BAE411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Data Profile and Database Definitions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53A197-53A7-41A5-A8CB-0BB45D075716}" type="parTrans" cxnId="{428B5306-33FD-47D1-93B9-D78C1BC2F3AC}">
      <dgm:prSet/>
      <dgm:spPr/>
      <dgm:t>
        <a:bodyPr/>
        <a:lstStyle/>
        <a:p>
          <a:endParaRPr lang="en-US"/>
        </a:p>
      </dgm:t>
    </dgm:pt>
    <dgm:pt modelId="{006CD354-61DF-4831-8449-450054BA5C58}" type="sibTrans" cxnId="{428B5306-33FD-47D1-93B9-D78C1BC2F3AC}">
      <dgm:prSet/>
      <dgm:spPr/>
      <dgm:t>
        <a:bodyPr/>
        <a:lstStyle/>
        <a:p>
          <a:endParaRPr lang="en-US"/>
        </a:p>
      </dgm:t>
    </dgm:pt>
    <dgm:pt modelId="{9625E149-2D39-44A5-9CE3-4E6C31AA5EF5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Infrastructure and 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Software Acquisition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, Installation, Configuration</a:t>
          </a:r>
          <a:endParaRPr lang="en-US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27F984E-DE87-4B0E-B54D-067AD5CBDBF1}" type="parTrans" cxnId="{74620F8E-E051-42AA-9915-68187952AF76}">
      <dgm:prSet/>
      <dgm:spPr/>
      <dgm:t>
        <a:bodyPr/>
        <a:lstStyle/>
        <a:p>
          <a:endParaRPr lang="en-US"/>
        </a:p>
      </dgm:t>
    </dgm:pt>
    <dgm:pt modelId="{69A9F453-6F95-4102-8277-CBE3FD5DEA99}" type="sibTrans" cxnId="{74620F8E-E051-42AA-9915-68187952AF76}">
      <dgm:prSet/>
      <dgm:spPr/>
      <dgm:t>
        <a:bodyPr/>
        <a:lstStyle/>
        <a:p>
          <a:endParaRPr lang="en-US"/>
        </a:p>
      </dgm:t>
    </dgm:pt>
    <dgm:pt modelId="{78121DED-199A-48E2-BCFF-1BFB4E9A03E6}">
      <dgm:prSet/>
      <dgm:spPr/>
      <dgm:t>
        <a:bodyPr/>
        <a:lstStyle/>
        <a:p>
          <a:endParaRPr lang="en-US" dirty="0"/>
        </a:p>
      </dgm:t>
    </dgm:pt>
    <dgm:pt modelId="{8A823802-7E83-4E0A-AB8C-101FB1BB44EA}" type="parTrans" cxnId="{2EC18366-D1CB-4818-B053-37BED01EDC29}">
      <dgm:prSet/>
      <dgm:spPr/>
      <dgm:t>
        <a:bodyPr/>
        <a:lstStyle/>
        <a:p>
          <a:endParaRPr lang="en-US"/>
        </a:p>
      </dgm:t>
    </dgm:pt>
    <dgm:pt modelId="{50B716FF-8479-4F4D-B0B6-2654A74CF848}" type="sibTrans" cxnId="{2EC18366-D1CB-4818-B053-37BED01EDC29}">
      <dgm:prSet/>
      <dgm:spPr/>
      <dgm:t>
        <a:bodyPr/>
        <a:lstStyle/>
        <a:p>
          <a:endParaRPr lang="en-US"/>
        </a:p>
      </dgm:t>
    </dgm:pt>
    <dgm:pt modelId="{AF2C2351-D9EC-4681-B26F-C5042471C7E0}">
      <dgm:prSet/>
      <dgm:spPr/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LEA, Bureau and User Portal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CC5D83-B3BD-4FE6-8C57-67B788735034}" type="parTrans" cxnId="{2330E9D0-857B-4257-A65B-0DBF8C6C4210}">
      <dgm:prSet/>
      <dgm:spPr/>
      <dgm:t>
        <a:bodyPr/>
        <a:lstStyle/>
        <a:p>
          <a:endParaRPr lang="en-US"/>
        </a:p>
      </dgm:t>
    </dgm:pt>
    <dgm:pt modelId="{2F6E5FA5-34E3-4A14-A95C-BD611ACD6A3F}" type="sibTrans" cxnId="{2330E9D0-857B-4257-A65B-0DBF8C6C4210}">
      <dgm:prSet/>
      <dgm:spPr/>
      <dgm:t>
        <a:bodyPr/>
        <a:lstStyle/>
        <a:p>
          <a:endParaRPr lang="en-US"/>
        </a:p>
      </dgm:t>
    </dgm:pt>
    <dgm:pt modelId="{62EF439E-6B42-4CE3-A158-7330B16B5A12}" type="pres">
      <dgm:prSet presAssocID="{7F18AF21-1161-425B-BBC2-2B73D582E67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1B13A8-C05C-476B-B55D-695BA769C679}" type="pres">
      <dgm:prSet presAssocID="{82DBCFB5-7ADC-43D5-A045-17AE3FCC72FA}" presName="circle1" presStyleLbl="node1" presStyleIdx="0" presStyleCnt="7"/>
      <dgm:spPr/>
    </dgm:pt>
    <dgm:pt modelId="{548902DC-755A-44BC-BAFA-E88B7531075C}" type="pres">
      <dgm:prSet presAssocID="{82DBCFB5-7ADC-43D5-A045-17AE3FCC72FA}" presName="space" presStyleCnt="0"/>
      <dgm:spPr/>
    </dgm:pt>
    <dgm:pt modelId="{C87AD5B6-F3BA-46BB-89D8-427DE6E0FEF3}" type="pres">
      <dgm:prSet presAssocID="{82DBCFB5-7ADC-43D5-A045-17AE3FCC72FA}" presName="rect1" presStyleLbl="alignAcc1" presStyleIdx="0" presStyleCnt="7"/>
      <dgm:spPr/>
      <dgm:t>
        <a:bodyPr/>
        <a:lstStyle/>
        <a:p>
          <a:endParaRPr lang="en-US"/>
        </a:p>
      </dgm:t>
    </dgm:pt>
    <dgm:pt modelId="{866B8CE3-5900-492C-B1A7-80A3070860A4}" type="pres">
      <dgm:prSet presAssocID="{F8C49274-8A97-4183-98B9-B5B5A676BDB0}" presName="vertSpace2" presStyleLbl="node1" presStyleIdx="0" presStyleCnt="7"/>
      <dgm:spPr/>
    </dgm:pt>
    <dgm:pt modelId="{A65D0AE7-B15D-4FB6-910E-AFA4E5BAA86F}" type="pres">
      <dgm:prSet presAssocID="{F8C49274-8A97-4183-98B9-B5B5A676BDB0}" presName="circle2" presStyleLbl="node1" presStyleIdx="1" presStyleCnt="7"/>
      <dgm:spPr/>
    </dgm:pt>
    <dgm:pt modelId="{8BC10A7D-D956-4418-85EB-2085011E46C4}" type="pres">
      <dgm:prSet presAssocID="{F8C49274-8A97-4183-98B9-B5B5A676BDB0}" presName="rect2" presStyleLbl="alignAcc1" presStyleIdx="1" presStyleCnt="7"/>
      <dgm:spPr/>
      <dgm:t>
        <a:bodyPr/>
        <a:lstStyle/>
        <a:p>
          <a:endParaRPr lang="en-US"/>
        </a:p>
      </dgm:t>
    </dgm:pt>
    <dgm:pt modelId="{6031422F-2842-4ED0-9E73-5456A85AFB4B}" type="pres">
      <dgm:prSet presAssocID="{C8ADB39E-2EC2-4177-BD1F-D56FC86495A4}" presName="vertSpace3" presStyleLbl="node1" presStyleIdx="1" presStyleCnt="7"/>
      <dgm:spPr/>
    </dgm:pt>
    <dgm:pt modelId="{03F47417-68FE-448F-841F-1F5D65053196}" type="pres">
      <dgm:prSet presAssocID="{C8ADB39E-2EC2-4177-BD1F-D56FC86495A4}" presName="circle3" presStyleLbl="node1" presStyleIdx="2" presStyleCnt="7"/>
      <dgm:spPr/>
    </dgm:pt>
    <dgm:pt modelId="{CF23D677-6D0E-45AA-B2BA-E73D1B44D0FF}" type="pres">
      <dgm:prSet presAssocID="{C8ADB39E-2EC2-4177-BD1F-D56FC86495A4}" presName="rect3" presStyleLbl="alignAcc1" presStyleIdx="2" presStyleCnt="7"/>
      <dgm:spPr/>
      <dgm:t>
        <a:bodyPr/>
        <a:lstStyle/>
        <a:p>
          <a:endParaRPr lang="en-US"/>
        </a:p>
      </dgm:t>
    </dgm:pt>
    <dgm:pt modelId="{20124536-945D-4CB4-8400-6A61264E28E1}" type="pres">
      <dgm:prSet presAssocID="{A89DA747-C793-4558-B125-277132A08808}" presName="vertSpace4" presStyleLbl="node1" presStyleIdx="2" presStyleCnt="7"/>
      <dgm:spPr/>
    </dgm:pt>
    <dgm:pt modelId="{5B049A32-5B84-4899-BE86-8E9A79C6571F}" type="pres">
      <dgm:prSet presAssocID="{A89DA747-C793-4558-B125-277132A08808}" presName="circle4" presStyleLbl="node1" presStyleIdx="3" presStyleCnt="7"/>
      <dgm:spPr/>
    </dgm:pt>
    <dgm:pt modelId="{EAEBFB47-C4CE-40DF-9FEA-61A1F3C6DA82}" type="pres">
      <dgm:prSet presAssocID="{A89DA747-C793-4558-B125-277132A08808}" presName="rect4" presStyleLbl="alignAcc1" presStyleIdx="3" presStyleCnt="7"/>
      <dgm:spPr/>
      <dgm:t>
        <a:bodyPr/>
        <a:lstStyle/>
        <a:p>
          <a:endParaRPr lang="en-US"/>
        </a:p>
      </dgm:t>
    </dgm:pt>
    <dgm:pt modelId="{9ACEA9BF-28BB-4969-8741-7C26DB12E7B7}" type="pres">
      <dgm:prSet presAssocID="{AF2C2351-D9EC-4681-B26F-C5042471C7E0}" presName="vertSpace5" presStyleLbl="node1" presStyleIdx="3" presStyleCnt="7"/>
      <dgm:spPr/>
    </dgm:pt>
    <dgm:pt modelId="{7B4B67F5-C9F2-46C6-A915-023D42A90C01}" type="pres">
      <dgm:prSet presAssocID="{AF2C2351-D9EC-4681-B26F-C5042471C7E0}" presName="circle5" presStyleLbl="node1" presStyleIdx="4" presStyleCnt="7"/>
      <dgm:spPr/>
    </dgm:pt>
    <dgm:pt modelId="{83AAB939-3F57-4DA6-A3D6-1535385FF7C6}" type="pres">
      <dgm:prSet presAssocID="{AF2C2351-D9EC-4681-B26F-C5042471C7E0}" presName="rect5" presStyleLbl="alignAcc1" presStyleIdx="4" presStyleCnt="7"/>
      <dgm:spPr/>
      <dgm:t>
        <a:bodyPr/>
        <a:lstStyle/>
        <a:p>
          <a:endParaRPr lang="en-US"/>
        </a:p>
      </dgm:t>
    </dgm:pt>
    <dgm:pt modelId="{619CA8ED-A5FA-48AD-A8B9-CC3BAE5766E7}" type="pres">
      <dgm:prSet presAssocID="{0B2B725E-CBD7-45A9-A138-0E1713BAE411}" presName="vertSpace6" presStyleLbl="node1" presStyleIdx="4" presStyleCnt="7"/>
      <dgm:spPr/>
    </dgm:pt>
    <dgm:pt modelId="{C261EC6A-6A59-47F9-B251-D85E60702301}" type="pres">
      <dgm:prSet presAssocID="{0B2B725E-CBD7-45A9-A138-0E1713BAE411}" presName="circle6" presStyleLbl="node1" presStyleIdx="5" presStyleCnt="7"/>
      <dgm:spPr/>
    </dgm:pt>
    <dgm:pt modelId="{53D6E46E-E801-4870-89D9-5D25C6F3AF43}" type="pres">
      <dgm:prSet presAssocID="{0B2B725E-CBD7-45A9-A138-0E1713BAE411}" presName="rect6" presStyleLbl="alignAcc1" presStyleIdx="5" presStyleCnt="7"/>
      <dgm:spPr/>
      <dgm:t>
        <a:bodyPr/>
        <a:lstStyle/>
        <a:p>
          <a:endParaRPr lang="en-US"/>
        </a:p>
      </dgm:t>
    </dgm:pt>
    <dgm:pt modelId="{BF1E5B81-0869-46F4-A204-6B24C3318321}" type="pres">
      <dgm:prSet presAssocID="{9625E149-2D39-44A5-9CE3-4E6C31AA5EF5}" presName="vertSpace7" presStyleLbl="node1" presStyleIdx="5" presStyleCnt="7"/>
      <dgm:spPr/>
    </dgm:pt>
    <dgm:pt modelId="{ACC014C3-FD18-44AE-A17D-456B86CB6C7F}" type="pres">
      <dgm:prSet presAssocID="{9625E149-2D39-44A5-9CE3-4E6C31AA5EF5}" presName="circle7" presStyleLbl="node1" presStyleIdx="6" presStyleCnt="7"/>
      <dgm:spPr/>
    </dgm:pt>
    <dgm:pt modelId="{8E251A28-3AF1-4E38-BA5E-C7DAFB4FEBB7}" type="pres">
      <dgm:prSet presAssocID="{9625E149-2D39-44A5-9CE3-4E6C31AA5EF5}" presName="rect7" presStyleLbl="alignAcc1" presStyleIdx="6" presStyleCnt="7" custScaleY="102187"/>
      <dgm:spPr/>
      <dgm:t>
        <a:bodyPr/>
        <a:lstStyle/>
        <a:p>
          <a:endParaRPr lang="en-US"/>
        </a:p>
      </dgm:t>
    </dgm:pt>
    <dgm:pt modelId="{07BF9324-5164-4BD7-B43D-A9AA25F9E2CA}" type="pres">
      <dgm:prSet presAssocID="{82DBCFB5-7ADC-43D5-A045-17AE3FCC72FA}" presName="rect1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F548D9-4A0A-42A3-B20D-3912DFF733F0}" type="pres">
      <dgm:prSet presAssocID="{82DBCFB5-7ADC-43D5-A045-17AE3FCC72FA}" presName="rect1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7BCAC-13E5-428E-9F0F-1299F2FC4BC0}" type="pres">
      <dgm:prSet presAssocID="{F8C49274-8A97-4183-98B9-B5B5A676BDB0}" presName="rect2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1D4063-E150-43F8-BC39-6B75B684B440}" type="pres">
      <dgm:prSet presAssocID="{F8C49274-8A97-4183-98B9-B5B5A676BDB0}" presName="rect2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058B4F-E38A-4FD2-9D3A-E63FD954889C}" type="pres">
      <dgm:prSet presAssocID="{C8ADB39E-2EC2-4177-BD1F-D56FC86495A4}" presName="rect3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9C234-6E94-40E7-825E-79583DCFE164}" type="pres">
      <dgm:prSet presAssocID="{C8ADB39E-2EC2-4177-BD1F-D56FC86495A4}" presName="rect3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0C532-09B0-4FC3-81B0-AF2C90E62009}" type="pres">
      <dgm:prSet presAssocID="{A89DA747-C793-4558-B125-277132A08808}" presName="rect4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5D613-5A2F-4155-A23E-96B2FAF16A06}" type="pres">
      <dgm:prSet presAssocID="{A89DA747-C793-4558-B125-277132A08808}" presName="rect4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F0E82-2174-4AFB-8DBA-711212EB63BE}" type="pres">
      <dgm:prSet presAssocID="{AF2C2351-D9EC-4681-B26F-C5042471C7E0}" presName="rect5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7743B-B0D9-4405-86F9-D8C0779F31CD}" type="pres">
      <dgm:prSet presAssocID="{AF2C2351-D9EC-4681-B26F-C5042471C7E0}" presName="rect5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B1117-F8DE-4650-A34D-69B78797AA56}" type="pres">
      <dgm:prSet presAssocID="{0B2B725E-CBD7-45A9-A138-0E1713BAE411}" presName="rect6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478143-98FC-4CDA-9DEB-2BF7E61ACF86}" type="pres">
      <dgm:prSet presAssocID="{0B2B725E-CBD7-45A9-A138-0E1713BAE411}" presName="rect6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9503A-5A0F-42B6-AF59-ABC9E2FF3063}" type="pres">
      <dgm:prSet presAssocID="{9625E149-2D39-44A5-9CE3-4E6C31AA5EF5}" presName="rect7ParTx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4AFF0-1B41-41AF-A5D9-1A3162E9CFDD}" type="pres">
      <dgm:prSet presAssocID="{9625E149-2D39-44A5-9CE3-4E6C31AA5EF5}" presName="rect7ChTx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8AC0C8-2A4E-4F4D-B613-2BD25AEAB317}" type="presOf" srcId="{F8C49274-8A97-4183-98B9-B5B5A676BDB0}" destId="{C9D7BCAC-13E5-428E-9F0F-1299F2FC4BC0}" srcOrd="1" destOrd="0" presId="urn:microsoft.com/office/officeart/2005/8/layout/target3"/>
    <dgm:cxn modelId="{152F6765-6289-4ACA-AC61-D7A2AFE47732}" srcId="{7F18AF21-1161-425B-BBC2-2B73D582E671}" destId="{82DBCFB5-7ADC-43D5-A045-17AE3FCC72FA}" srcOrd="0" destOrd="0" parTransId="{04EC97BD-F4B9-40EB-8099-246A2F32E9A7}" sibTransId="{8EFB0086-512B-48EF-9AC6-9C3F5F656D88}"/>
    <dgm:cxn modelId="{EBF11BEC-642D-4B2A-A51E-2FB1D5DDE46A}" type="presOf" srcId="{C8ADB39E-2EC2-4177-BD1F-D56FC86495A4}" destId="{55058B4F-E38A-4FD2-9D3A-E63FD954889C}" srcOrd="1" destOrd="0" presId="urn:microsoft.com/office/officeart/2005/8/layout/target3"/>
    <dgm:cxn modelId="{FBA0CDFE-5896-47E5-BF45-E96D2A55D76D}" type="presOf" srcId="{82DBCFB5-7ADC-43D5-A045-17AE3FCC72FA}" destId="{C87AD5B6-F3BA-46BB-89D8-427DE6E0FEF3}" srcOrd="0" destOrd="0" presId="urn:microsoft.com/office/officeart/2005/8/layout/target3"/>
    <dgm:cxn modelId="{2D1A1DBC-3577-4990-A640-42252C45A142}" type="presOf" srcId="{9625E149-2D39-44A5-9CE3-4E6C31AA5EF5}" destId="{B369503A-5A0F-42B6-AF59-ABC9E2FF3063}" srcOrd="1" destOrd="0" presId="urn:microsoft.com/office/officeart/2005/8/layout/target3"/>
    <dgm:cxn modelId="{ECBCE36D-10C9-4EE4-88B3-6D64E91813A1}" type="presOf" srcId="{0B2B725E-CBD7-45A9-A138-0E1713BAE411}" destId="{53D6E46E-E801-4870-89D9-5D25C6F3AF43}" srcOrd="0" destOrd="0" presId="urn:microsoft.com/office/officeart/2005/8/layout/target3"/>
    <dgm:cxn modelId="{C35BCABD-D705-4220-8194-331ACA7A3114}" type="presOf" srcId="{AF2C2351-D9EC-4681-B26F-C5042471C7E0}" destId="{26BF0E82-2174-4AFB-8DBA-711212EB63BE}" srcOrd="1" destOrd="0" presId="urn:microsoft.com/office/officeart/2005/8/layout/target3"/>
    <dgm:cxn modelId="{94AF20A8-FBAC-4372-9FE9-D0077BC2B4CE}" type="presOf" srcId="{A89DA747-C793-4558-B125-277132A08808}" destId="{EAEBFB47-C4CE-40DF-9FEA-61A1F3C6DA82}" srcOrd="0" destOrd="0" presId="urn:microsoft.com/office/officeart/2005/8/layout/target3"/>
    <dgm:cxn modelId="{28880FC0-5B4B-44DB-8DE9-24F77565A2B0}" type="presOf" srcId="{7F18AF21-1161-425B-BBC2-2B73D582E671}" destId="{62EF439E-6B42-4CE3-A158-7330B16B5A12}" srcOrd="0" destOrd="0" presId="urn:microsoft.com/office/officeart/2005/8/layout/target3"/>
    <dgm:cxn modelId="{7580920F-E4D6-4457-8361-B23AA8053803}" type="presOf" srcId="{9625E149-2D39-44A5-9CE3-4E6C31AA5EF5}" destId="{8E251A28-3AF1-4E38-BA5E-C7DAFB4FEBB7}" srcOrd="0" destOrd="0" presId="urn:microsoft.com/office/officeart/2005/8/layout/target3"/>
    <dgm:cxn modelId="{F72BA8BB-AEA9-4265-AD51-A495267230ED}" type="presOf" srcId="{78121DED-199A-48E2-BCFF-1BFB4E9A03E6}" destId="{59F548D9-4A0A-42A3-B20D-3912DFF733F0}" srcOrd="0" destOrd="0" presId="urn:microsoft.com/office/officeart/2005/8/layout/target3"/>
    <dgm:cxn modelId="{C76C2CD3-AE6F-4DCA-9D1F-CB1A713551B7}" type="presOf" srcId="{A89DA747-C793-4558-B125-277132A08808}" destId="{9800C532-09B0-4FC3-81B0-AF2C90E62009}" srcOrd="1" destOrd="0" presId="urn:microsoft.com/office/officeart/2005/8/layout/target3"/>
    <dgm:cxn modelId="{6BF7B916-BF78-499B-B546-2593D84B5EF2}" type="presOf" srcId="{C8ADB39E-2EC2-4177-BD1F-D56FC86495A4}" destId="{CF23D677-6D0E-45AA-B2BA-E73D1B44D0FF}" srcOrd="0" destOrd="0" presId="urn:microsoft.com/office/officeart/2005/8/layout/target3"/>
    <dgm:cxn modelId="{428B5306-33FD-47D1-93B9-D78C1BC2F3AC}" srcId="{7F18AF21-1161-425B-BBC2-2B73D582E671}" destId="{0B2B725E-CBD7-45A9-A138-0E1713BAE411}" srcOrd="5" destOrd="0" parTransId="{DF53A197-53A7-41A5-A8CB-0BB45D075716}" sibTransId="{006CD354-61DF-4831-8449-450054BA5C58}"/>
    <dgm:cxn modelId="{2EC18366-D1CB-4818-B053-37BED01EDC29}" srcId="{82DBCFB5-7ADC-43D5-A045-17AE3FCC72FA}" destId="{78121DED-199A-48E2-BCFF-1BFB4E9A03E6}" srcOrd="0" destOrd="0" parTransId="{8A823802-7E83-4E0A-AB8C-101FB1BB44EA}" sibTransId="{50B716FF-8479-4F4D-B0B6-2654A74CF848}"/>
    <dgm:cxn modelId="{5ADD55AF-2BD3-4E63-AB42-B6591B4CE8D1}" srcId="{7F18AF21-1161-425B-BBC2-2B73D582E671}" destId="{F8C49274-8A97-4183-98B9-B5B5A676BDB0}" srcOrd="1" destOrd="0" parTransId="{361C5A7E-BBA8-42DC-9107-8ACCD19C8E55}" sibTransId="{B766EB3B-4EAF-44E4-A1EF-5A54AA4B5056}"/>
    <dgm:cxn modelId="{74620F8E-E051-42AA-9915-68187952AF76}" srcId="{7F18AF21-1161-425B-BBC2-2B73D582E671}" destId="{9625E149-2D39-44A5-9CE3-4E6C31AA5EF5}" srcOrd="6" destOrd="0" parTransId="{227F984E-DE87-4B0E-B54D-067AD5CBDBF1}" sibTransId="{69A9F453-6F95-4102-8277-CBE3FD5DEA99}"/>
    <dgm:cxn modelId="{659AA383-9F87-4E7D-B096-2E030D11D2D4}" type="presOf" srcId="{F8C49274-8A97-4183-98B9-B5B5A676BDB0}" destId="{8BC10A7D-D956-4418-85EB-2085011E46C4}" srcOrd="0" destOrd="0" presId="urn:microsoft.com/office/officeart/2005/8/layout/target3"/>
    <dgm:cxn modelId="{24F81718-2520-4D89-8AC1-5540B149A653}" srcId="{7F18AF21-1161-425B-BBC2-2B73D582E671}" destId="{A89DA747-C793-4558-B125-277132A08808}" srcOrd="3" destOrd="0" parTransId="{82684CAA-F5B8-4212-9313-D74F95D89F96}" sibTransId="{90C8041F-C586-4E1C-B6C6-DA685F2BC5C6}"/>
    <dgm:cxn modelId="{3189FD78-6B6C-4CB6-81E0-70281C4FD6D0}" type="presOf" srcId="{AF2C2351-D9EC-4681-B26F-C5042471C7E0}" destId="{83AAB939-3F57-4DA6-A3D6-1535385FF7C6}" srcOrd="0" destOrd="0" presId="urn:microsoft.com/office/officeart/2005/8/layout/target3"/>
    <dgm:cxn modelId="{93C09C9B-6B06-49A4-AF60-EA2DFCF4B491}" srcId="{7F18AF21-1161-425B-BBC2-2B73D582E671}" destId="{C8ADB39E-2EC2-4177-BD1F-D56FC86495A4}" srcOrd="2" destOrd="0" parTransId="{A3AAE1CA-0A5E-41E5-93FF-0147DD9062A4}" sibTransId="{46E93BA9-F2E8-40F5-9938-4785C58928A8}"/>
    <dgm:cxn modelId="{2330E9D0-857B-4257-A65B-0DBF8C6C4210}" srcId="{7F18AF21-1161-425B-BBC2-2B73D582E671}" destId="{AF2C2351-D9EC-4681-B26F-C5042471C7E0}" srcOrd="4" destOrd="0" parTransId="{D0CC5D83-B3BD-4FE6-8C57-67B788735034}" sibTransId="{2F6E5FA5-34E3-4A14-A95C-BD611ACD6A3F}"/>
    <dgm:cxn modelId="{993BEDBB-A1D3-4CD2-95FE-67569F685CF5}" type="presOf" srcId="{82DBCFB5-7ADC-43D5-A045-17AE3FCC72FA}" destId="{07BF9324-5164-4BD7-B43D-A9AA25F9E2CA}" srcOrd="1" destOrd="0" presId="urn:microsoft.com/office/officeart/2005/8/layout/target3"/>
    <dgm:cxn modelId="{7E5482FC-5A48-4C77-B430-F23AF4448DD8}" type="presOf" srcId="{0B2B725E-CBD7-45A9-A138-0E1713BAE411}" destId="{62DB1117-F8DE-4650-A34D-69B78797AA56}" srcOrd="1" destOrd="0" presId="urn:microsoft.com/office/officeart/2005/8/layout/target3"/>
    <dgm:cxn modelId="{A31EDF59-75B7-4F5B-871B-513A94F37AFD}" type="presParOf" srcId="{62EF439E-6B42-4CE3-A158-7330B16B5A12}" destId="{201B13A8-C05C-476B-B55D-695BA769C679}" srcOrd="0" destOrd="0" presId="urn:microsoft.com/office/officeart/2005/8/layout/target3"/>
    <dgm:cxn modelId="{1DA5AAEE-1AC3-41CB-959F-05953297F775}" type="presParOf" srcId="{62EF439E-6B42-4CE3-A158-7330B16B5A12}" destId="{548902DC-755A-44BC-BAFA-E88B7531075C}" srcOrd="1" destOrd="0" presId="urn:microsoft.com/office/officeart/2005/8/layout/target3"/>
    <dgm:cxn modelId="{5BEE81DC-5ADA-4921-B911-7A45D590BC11}" type="presParOf" srcId="{62EF439E-6B42-4CE3-A158-7330B16B5A12}" destId="{C87AD5B6-F3BA-46BB-89D8-427DE6E0FEF3}" srcOrd="2" destOrd="0" presId="urn:microsoft.com/office/officeart/2005/8/layout/target3"/>
    <dgm:cxn modelId="{1750C7CB-E023-48B2-BFD7-8AD537327C3A}" type="presParOf" srcId="{62EF439E-6B42-4CE3-A158-7330B16B5A12}" destId="{866B8CE3-5900-492C-B1A7-80A3070860A4}" srcOrd="3" destOrd="0" presId="urn:microsoft.com/office/officeart/2005/8/layout/target3"/>
    <dgm:cxn modelId="{E1FFE644-84C4-4B28-A0B8-E5BC0AB378A9}" type="presParOf" srcId="{62EF439E-6B42-4CE3-A158-7330B16B5A12}" destId="{A65D0AE7-B15D-4FB6-910E-AFA4E5BAA86F}" srcOrd="4" destOrd="0" presId="urn:microsoft.com/office/officeart/2005/8/layout/target3"/>
    <dgm:cxn modelId="{6FA5E01A-8C82-4ED7-8C42-E7A9A9750CB9}" type="presParOf" srcId="{62EF439E-6B42-4CE3-A158-7330B16B5A12}" destId="{8BC10A7D-D956-4418-85EB-2085011E46C4}" srcOrd="5" destOrd="0" presId="urn:microsoft.com/office/officeart/2005/8/layout/target3"/>
    <dgm:cxn modelId="{01F0E6EA-7489-4D65-83D2-DF435CC167C0}" type="presParOf" srcId="{62EF439E-6B42-4CE3-A158-7330B16B5A12}" destId="{6031422F-2842-4ED0-9E73-5456A85AFB4B}" srcOrd="6" destOrd="0" presId="urn:microsoft.com/office/officeart/2005/8/layout/target3"/>
    <dgm:cxn modelId="{F7A4B110-5C35-4071-82DB-9907F6C1EE0C}" type="presParOf" srcId="{62EF439E-6B42-4CE3-A158-7330B16B5A12}" destId="{03F47417-68FE-448F-841F-1F5D65053196}" srcOrd="7" destOrd="0" presId="urn:microsoft.com/office/officeart/2005/8/layout/target3"/>
    <dgm:cxn modelId="{1F1059BA-A065-4837-85EF-10B692749F07}" type="presParOf" srcId="{62EF439E-6B42-4CE3-A158-7330B16B5A12}" destId="{CF23D677-6D0E-45AA-B2BA-E73D1B44D0FF}" srcOrd="8" destOrd="0" presId="urn:microsoft.com/office/officeart/2005/8/layout/target3"/>
    <dgm:cxn modelId="{5EA1EA28-BB96-4BB0-959B-7C4B225838BA}" type="presParOf" srcId="{62EF439E-6B42-4CE3-A158-7330B16B5A12}" destId="{20124536-945D-4CB4-8400-6A61264E28E1}" srcOrd="9" destOrd="0" presId="urn:microsoft.com/office/officeart/2005/8/layout/target3"/>
    <dgm:cxn modelId="{7C15C297-9D2E-47B7-80AC-25C7D0C8EE72}" type="presParOf" srcId="{62EF439E-6B42-4CE3-A158-7330B16B5A12}" destId="{5B049A32-5B84-4899-BE86-8E9A79C6571F}" srcOrd="10" destOrd="0" presId="urn:microsoft.com/office/officeart/2005/8/layout/target3"/>
    <dgm:cxn modelId="{A4BA0C31-D6AD-4211-8736-5353D8FB6C12}" type="presParOf" srcId="{62EF439E-6B42-4CE3-A158-7330B16B5A12}" destId="{EAEBFB47-C4CE-40DF-9FEA-61A1F3C6DA82}" srcOrd="11" destOrd="0" presId="urn:microsoft.com/office/officeart/2005/8/layout/target3"/>
    <dgm:cxn modelId="{8D054314-1212-4030-930C-ABE648865C6E}" type="presParOf" srcId="{62EF439E-6B42-4CE3-A158-7330B16B5A12}" destId="{9ACEA9BF-28BB-4969-8741-7C26DB12E7B7}" srcOrd="12" destOrd="0" presId="urn:microsoft.com/office/officeart/2005/8/layout/target3"/>
    <dgm:cxn modelId="{CB11A794-5264-4E37-9B6D-52C287E81758}" type="presParOf" srcId="{62EF439E-6B42-4CE3-A158-7330B16B5A12}" destId="{7B4B67F5-C9F2-46C6-A915-023D42A90C01}" srcOrd="13" destOrd="0" presId="urn:microsoft.com/office/officeart/2005/8/layout/target3"/>
    <dgm:cxn modelId="{2B6174E1-2689-4622-8648-97291EDA7EF5}" type="presParOf" srcId="{62EF439E-6B42-4CE3-A158-7330B16B5A12}" destId="{83AAB939-3F57-4DA6-A3D6-1535385FF7C6}" srcOrd="14" destOrd="0" presId="urn:microsoft.com/office/officeart/2005/8/layout/target3"/>
    <dgm:cxn modelId="{F3F74166-EE03-413F-A922-4D8289476833}" type="presParOf" srcId="{62EF439E-6B42-4CE3-A158-7330B16B5A12}" destId="{619CA8ED-A5FA-48AD-A8B9-CC3BAE5766E7}" srcOrd="15" destOrd="0" presId="urn:microsoft.com/office/officeart/2005/8/layout/target3"/>
    <dgm:cxn modelId="{F8FBD668-D884-44BF-8B25-29B5A59042C7}" type="presParOf" srcId="{62EF439E-6B42-4CE3-A158-7330B16B5A12}" destId="{C261EC6A-6A59-47F9-B251-D85E60702301}" srcOrd="16" destOrd="0" presId="urn:microsoft.com/office/officeart/2005/8/layout/target3"/>
    <dgm:cxn modelId="{E90EC9DA-0530-4CC5-8EF4-F40EE7F6A472}" type="presParOf" srcId="{62EF439E-6B42-4CE3-A158-7330B16B5A12}" destId="{53D6E46E-E801-4870-89D9-5D25C6F3AF43}" srcOrd="17" destOrd="0" presId="urn:microsoft.com/office/officeart/2005/8/layout/target3"/>
    <dgm:cxn modelId="{DB0E934D-EA1D-40A8-AE58-748C477C297E}" type="presParOf" srcId="{62EF439E-6B42-4CE3-A158-7330B16B5A12}" destId="{BF1E5B81-0869-46F4-A204-6B24C3318321}" srcOrd="18" destOrd="0" presId="urn:microsoft.com/office/officeart/2005/8/layout/target3"/>
    <dgm:cxn modelId="{CD93A3D6-DB1C-46DE-9B9C-AF7F13CE6FB0}" type="presParOf" srcId="{62EF439E-6B42-4CE3-A158-7330B16B5A12}" destId="{ACC014C3-FD18-44AE-A17D-456B86CB6C7F}" srcOrd="19" destOrd="0" presId="urn:microsoft.com/office/officeart/2005/8/layout/target3"/>
    <dgm:cxn modelId="{40E5D579-AF95-4C23-9E6B-8A01BFEBC30A}" type="presParOf" srcId="{62EF439E-6B42-4CE3-A158-7330B16B5A12}" destId="{8E251A28-3AF1-4E38-BA5E-C7DAFB4FEBB7}" srcOrd="20" destOrd="0" presId="urn:microsoft.com/office/officeart/2005/8/layout/target3"/>
    <dgm:cxn modelId="{9646EF29-640C-4CE2-A039-5B61A3CBCA63}" type="presParOf" srcId="{62EF439E-6B42-4CE3-A158-7330B16B5A12}" destId="{07BF9324-5164-4BD7-B43D-A9AA25F9E2CA}" srcOrd="21" destOrd="0" presId="urn:microsoft.com/office/officeart/2005/8/layout/target3"/>
    <dgm:cxn modelId="{621D1D29-6509-42FE-8875-707CD674E116}" type="presParOf" srcId="{62EF439E-6B42-4CE3-A158-7330B16B5A12}" destId="{59F548D9-4A0A-42A3-B20D-3912DFF733F0}" srcOrd="22" destOrd="0" presId="urn:microsoft.com/office/officeart/2005/8/layout/target3"/>
    <dgm:cxn modelId="{B61D3BEC-480B-42C0-BCDC-77C030836965}" type="presParOf" srcId="{62EF439E-6B42-4CE3-A158-7330B16B5A12}" destId="{C9D7BCAC-13E5-428E-9F0F-1299F2FC4BC0}" srcOrd="23" destOrd="0" presId="urn:microsoft.com/office/officeart/2005/8/layout/target3"/>
    <dgm:cxn modelId="{24B3B5D5-1887-4B86-91B7-8B5F5A69750E}" type="presParOf" srcId="{62EF439E-6B42-4CE3-A158-7330B16B5A12}" destId="{2D1D4063-E150-43F8-BC39-6B75B684B440}" srcOrd="24" destOrd="0" presId="urn:microsoft.com/office/officeart/2005/8/layout/target3"/>
    <dgm:cxn modelId="{0E71AD5D-2077-4B1E-A73B-5CB49842692A}" type="presParOf" srcId="{62EF439E-6B42-4CE3-A158-7330B16B5A12}" destId="{55058B4F-E38A-4FD2-9D3A-E63FD954889C}" srcOrd="25" destOrd="0" presId="urn:microsoft.com/office/officeart/2005/8/layout/target3"/>
    <dgm:cxn modelId="{9E684564-8F9E-4658-8829-3D9E5419CA79}" type="presParOf" srcId="{62EF439E-6B42-4CE3-A158-7330B16B5A12}" destId="{12C9C234-6E94-40E7-825E-79583DCFE164}" srcOrd="26" destOrd="0" presId="urn:microsoft.com/office/officeart/2005/8/layout/target3"/>
    <dgm:cxn modelId="{8A04AAB2-1F5E-4B8D-93FA-E40730C2CEAE}" type="presParOf" srcId="{62EF439E-6B42-4CE3-A158-7330B16B5A12}" destId="{9800C532-09B0-4FC3-81B0-AF2C90E62009}" srcOrd="27" destOrd="0" presId="urn:microsoft.com/office/officeart/2005/8/layout/target3"/>
    <dgm:cxn modelId="{37408A5E-6E7A-41FD-996E-49075852463C}" type="presParOf" srcId="{62EF439E-6B42-4CE3-A158-7330B16B5A12}" destId="{9095D613-5A2F-4155-A23E-96B2FAF16A06}" srcOrd="28" destOrd="0" presId="urn:microsoft.com/office/officeart/2005/8/layout/target3"/>
    <dgm:cxn modelId="{AC27816C-4848-42F2-BA12-A82DEA39BBFC}" type="presParOf" srcId="{62EF439E-6B42-4CE3-A158-7330B16B5A12}" destId="{26BF0E82-2174-4AFB-8DBA-711212EB63BE}" srcOrd="29" destOrd="0" presId="urn:microsoft.com/office/officeart/2005/8/layout/target3"/>
    <dgm:cxn modelId="{4EDE0A94-A4D0-4D42-A2CA-94F8AAAB1F69}" type="presParOf" srcId="{62EF439E-6B42-4CE3-A158-7330B16B5A12}" destId="{6AC7743B-B0D9-4405-86F9-D8C0779F31CD}" srcOrd="30" destOrd="0" presId="urn:microsoft.com/office/officeart/2005/8/layout/target3"/>
    <dgm:cxn modelId="{3CC3C402-6970-4F2E-B5AA-278151DC1CA9}" type="presParOf" srcId="{62EF439E-6B42-4CE3-A158-7330B16B5A12}" destId="{62DB1117-F8DE-4650-A34D-69B78797AA56}" srcOrd="31" destOrd="0" presId="urn:microsoft.com/office/officeart/2005/8/layout/target3"/>
    <dgm:cxn modelId="{5B6458EF-97AC-4529-A831-10FF53FC533E}" type="presParOf" srcId="{62EF439E-6B42-4CE3-A158-7330B16B5A12}" destId="{76478143-98FC-4CDA-9DEB-2BF7E61ACF86}" srcOrd="32" destOrd="0" presId="urn:microsoft.com/office/officeart/2005/8/layout/target3"/>
    <dgm:cxn modelId="{0D74E467-3D29-4D1A-B1A1-6C2C55052280}" type="presParOf" srcId="{62EF439E-6B42-4CE3-A158-7330B16B5A12}" destId="{B369503A-5A0F-42B6-AF59-ABC9E2FF3063}" srcOrd="33" destOrd="0" presId="urn:microsoft.com/office/officeart/2005/8/layout/target3"/>
    <dgm:cxn modelId="{43C552B3-8088-4200-B9D4-BAB37879EFB3}" type="presParOf" srcId="{62EF439E-6B42-4CE3-A158-7330B16B5A12}" destId="{4D54AFF0-1B41-41AF-A5D9-1A3162E9CFDD}" srcOrd="3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125412-ABEC-420B-B78F-0980C7AA731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1998405-BF45-4922-BD58-445442F9F66C}">
      <dgm:prSet phldrT="[Text]"/>
      <dgm:spPr/>
      <dgm:t>
        <a:bodyPr/>
        <a:lstStyle/>
        <a:p>
          <a:r>
            <a:rPr lang="en-US" dirty="0" smtClean="0"/>
            <a:t>Unique ID Automation</a:t>
          </a:r>
          <a:endParaRPr lang="en-US" dirty="0"/>
        </a:p>
      </dgm:t>
    </dgm:pt>
    <dgm:pt modelId="{FF706EAB-78DA-434A-BF6A-275F848B2312}" type="parTrans" cxnId="{80971C4B-03D5-40F7-9EAF-8330626A92AA}">
      <dgm:prSet/>
      <dgm:spPr/>
      <dgm:t>
        <a:bodyPr/>
        <a:lstStyle/>
        <a:p>
          <a:endParaRPr lang="en-US"/>
        </a:p>
      </dgm:t>
    </dgm:pt>
    <dgm:pt modelId="{D239E64E-CAAF-46E1-BE29-EE507200080B}" type="sibTrans" cxnId="{80971C4B-03D5-40F7-9EAF-8330626A92AA}">
      <dgm:prSet/>
      <dgm:spPr/>
      <dgm:t>
        <a:bodyPr/>
        <a:lstStyle/>
        <a:p>
          <a:endParaRPr lang="en-US"/>
        </a:p>
      </dgm:t>
    </dgm:pt>
    <dgm:pt modelId="{1C12DBF8-BAD3-4A12-97C1-3433F73CB638}">
      <dgm:prSet phldrT="[Text]"/>
      <dgm:spPr/>
      <dgm:t>
        <a:bodyPr/>
        <a:lstStyle/>
        <a:p>
          <a:r>
            <a:rPr lang="en-US" dirty="0" smtClean="0"/>
            <a:t>Data Validation</a:t>
          </a:r>
          <a:endParaRPr lang="en-US" dirty="0"/>
        </a:p>
      </dgm:t>
    </dgm:pt>
    <dgm:pt modelId="{32EA3D68-B8E8-4B04-800E-80CAE824520A}" type="parTrans" cxnId="{78905BC3-4EF8-4598-BB47-1F7FA1C1EF46}">
      <dgm:prSet/>
      <dgm:spPr/>
      <dgm:t>
        <a:bodyPr/>
        <a:lstStyle/>
        <a:p>
          <a:endParaRPr lang="en-US"/>
        </a:p>
      </dgm:t>
    </dgm:pt>
    <dgm:pt modelId="{EBDE4DC2-1E80-44D2-8196-25CE8A890BDB}" type="sibTrans" cxnId="{78905BC3-4EF8-4598-BB47-1F7FA1C1EF46}">
      <dgm:prSet/>
      <dgm:spPr/>
      <dgm:t>
        <a:bodyPr/>
        <a:lstStyle/>
        <a:p>
          <a:endParaRPr lang="en-US"/>
        </a:p>
      </dgm:t>
    </dgm:pt>
    <dgm:pt modelId="{3E9AE549-903E-4E09-80E4-4ABAA5A5931B}">
      <dgm:prSet phldrT="[Text]"/>
      <dgm:spPr/>
      <dgm:t>
        <a:bodyPr/>
        <a:lstStyle/>
        <a:p>
          <a:r>
            <a:rPr lang="en-US" dirty="0" smtClean="0"/>
            <a:t>User Interfaces</a:t>
          </a:r>
          <a:endParaRPr lang="en-US" dirty="0"/>
        </a:p>
      </dgm:t>
    </dgm:pt>
    <dgm:pt modelId="{0390EFA6-332C-4266-B198-3550453EDDC5}" type="parTrans" cxnId="{F174687F-0EB0-4425-947C-A827325F8B96}">
      <dgm:prSet/>
      <dgm:spPr/>
      <dgm:t>
        <a:bodyPr/>
        <a:lstStyle/>
        <a:p>
          <a:endParaRPr lang="en-US"/>
        </a:p>
      </dgm:t>
    </dgm:pt>
    <dgm:pt modelId="{5BDA1EE5-9E24-4478-A17C-80F185A3E4CD}" type="sibTrans" cxnId="{F174687F-0EB0-4425-947C-A827325F8B96}">
      <dgm:prSet/>
      <dgm:spPr/>
      <dgm:t>
        <a:bodyPr/>
        <a:lstStyle/>
        <a:p>
          <a:endParaRPr lang="en-US"/>
        </a:p>
      </dgm:t>
    </dgm:pt>
    <dgm:pt modelId="{5A790C3D-A5D4-4947-B6BF-DAB322C78DA1}">
      <dgm:prSet phldrT="[Text]"/>
      <dgm:spPr/>
      <dgm:t>
        <a:bodyPr/>
        <a:lstStyle/>
        <a:p>
          <a:r>
            <a:rPr lang="en-US" dirty="0" smtClean="0"/>
            <a:t>Certification</a:t>
          </a:r>
          <a:endParaRPr lang="en-US" dirty="0"/>
        </a:p>
      </dgm:t>
    </dgm:pt>
    <dgm:pt modelId="{4E0ACEE5-D702-4297-8C88-767281D976A0}" type="parTrans" cxnId="{86368419-2FB7-4A85-9A7F-66DCAF211982}">
      <dgm:prSet/>
      <dgm:spPr/>
      <dgm:t>
        <a:bodyPr/>
        <a:lstStyle/>
        <a:p>
          <a:endParaRPr lang="en-US"/>
        </a:p>
      </dgm:t>
    </dgm:pt>
    <dgm:pt modelId="{499DAABE-601B-419E-8182-DEE36CDA5D94}" type="sibTrans" cxnId="{86368419-2FB7-4A85-9A7F-66DCAF211982}">
      <dgm:prSet/>
      <dgm:spPr/>
      <dgm:t>
        <a:bodyPr/>
        <a:lstStyle/>
        <a:p>
          <a:endParaRPr lang="en-US"/>
        </a:p>
      </dgm:t>
    </dgm:pt>
    <dgm:pt modelId="{996114A3-01E3-48B2-AFBE-1A849773C2EE}">
      <dgm:prSet phldrT="[Text]"/>
      <dgm:spPr/>
      <dgm:t>
        <a:bodyPr/>
        <a:lstStyle/>
        <a:p>
          <a:r>
            <a:rPr lang="en-US" dirty="0" smtClean="0"/>
            <a:t>Migration to Production</a:t>
          </a:r>
          <a:endParaRPr lang="en-US" dirty="0"/>
        </a:p>
      </dgm:t>
    </dgm:pt>
    <dgm:pt modelId="{F71D773C-024D-40D8-9F47-DA92CECF40E1}" type="parTrans" cxnId="{4CB40BDE-16FD-4DFF-930B-BB9E85282B60}">
      <dgm:prSet/>
      <dgm:spPr/>
      <dgm:t>
        <a:bodyPr/>
        <a:lstStyle/>
        <a:p>
          <a:endParaRPr lang="en-US"/>
        </a:p>
      </dgm:t>
    </dgm:pt>
    <dgm:pt modelId="{6B53141A-074E-4A38-A88D-FABCCBBE44AA}" type="sibTrans" cxnId="{4CB40BDE-16FD-4DFF-930B-BB9E85282B60}">
      <dgm:prSet/>
      <dgm:spPr/>
      <dgm:t>
        <a:bodyPr/>
        <a:lstStyle/>
        <a:p>
          <a:endParaRPr lang="en-US"/>
        </a:p>
      </dgm:t>
    </dgm:pt>
    <dgm:pt modelId="{B14B9D88-8083-48F7-9515-32958EDC4FA5}" type="pres">
      <dgm:prSet presAssocID="{15125412-ABEC-420B-B78F-0980C7AA7319}" presName="Name0" presStyleCnt="0">
        <dgm:presLayoutVars>
          <dgm:dir/>
          <dgm:animLvl val="lvl"/>
          <dgm:resizeHandles val="exact"/>
        </dgm:presLayoutVars>
      </dgm:prSet>
      <dgm:spPr/>
    </dgm:pt>
    <dgm:pt modelId="{365A5751-E193-464F-BCD4-10AB5D32AAEB}" type="pres">
      <dgm:prSet presAssocID="{D1998405-BF45-4922-BD58-445442F9F66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204C5-D35E-4DE5-9109-ACC63C4A7E9C}" type="pres">
      <dgm:prSet presAssocID="{D239E64E-CAAF-46E1-BE29-EE507200080B}" presName="parTxOnlySpace" presStyleCnt="0"/>
      <dgm:spPr/>
    </dgm:pt>
    <dgm:pt modelId="{E4712810-D747-4C4C-80D2-BE47A93C6A2F}" type="pres">
      <dgm:prSet presAssocID="{1C12DBF8-BAD3-4A12-97C1-3433F73CB63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56C527-BE35-4285-BE16-9D8706D3A160}" type="pres">
      <dgm:prSet presAssocID="{EBDE4DC2-1E80-44D2-8196-25CE8A890BDB}" presName="parTxOnlySpace" presStyleCnt="0"/>
      <dgm:spPr/>
    </dgm:pt>
    <dgm:pt modelId="{FEA6A1EC-7D94-4898-91B9-8D3D867C1E29}" type="pres">
      <dgm:prSet presAssocID="{3E9AE549-903E-4E09-80E4-4ABAA5A5931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99457-3F45-4C20-B862-438F33B85ED0}" type="pres">
      <dgm:prSet presAssocID="{5BDA1EE5-9E24-4478-A17C-80F185A3E4CD}" presName="parTxOnlySpace" presStyleCnt="0"/>
      <dgm:spPr/>
    </dgm:pt>
    <dgm:pt modelId="{34B6AE29-247E-4F57-A853-0C4B2D1D4882}" type="pres">
      <dgm:prSet presAssocID="{5A790C3D-A5D4-4947-B6BF-DAB322C78DA1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FD5641-6989-40E4-8508-ADB094429502}" type="pres">
      <dgm:prSet presAssocID="{499DAABE-601B-419E-8182-DEE36CDA5D94}" presName="parTxOnlySpace" presStyleCnt="0"/>
      <dgm:spPr/>
    </dgm:pt>
    <dgm:pt modelId="{56D91827-DE35-41D4-AD33-948040CD7FCA}" type="pres">
      <dgm:prSet presAssocID="{996114A3-01E3-48B2-AFBE-1A849773C2EE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B4D7F-1919-49F4-88CA-E10CE27FE237}" type="presOf" srcId="{1C12DBF8-BAD3-4A12-97C1-3433F73CB638}" destId="{E4712810-D747-4C4C-80D2-BE47A93C6A2F}" srcOrd="0" destOrd="0" presId="urn:microsoft.com/office/officeart/2005/8/layout/chevron1"/>
    <dgm:cxn modelId="{C862C4BA-63E4-4077-BD8D-0292FDA4BDA8}" type="presOf" srcId="{996114A3-01E3-48B2-AFBE-1A849773C2EE}" destId="{56D91827-DE35-41D4-AD33-948040CD7FCA}" srcOrd="0" destOrd="0" presId="urn:microsoft.com/office/officeart/2005/8/layout/chevron1"/>
    <dgm:cxn modelId="{86368419-2FB7-4A85-9A7F-66DCAF211982}" srcId="{15125412-ABEC-420B-B78F-0980C7AA7319}" destId="{5A790C3D-A5D4-4947-B6BF-DAB322C78DA1}" srcOrd="3" destOrd="0" parTransId="{4E0ACEE5-D702-4297-8C88-767281D976A0}" sibTransId="{499DAABE-601B-419E-8182-DEE36CDA5D94}"/>
    <dgm:cxn modelId="{80971C4B-03D5-40F7-9EAF-8330626A92AA}" srcId="{15125412-ABEC-420B-B78F-0980C7AA7319}" destId="{D1998405-BF45-4922-BD58-445442F9F66C}" srcOrd="0" destOrd="0" parTransId="{FF706EAB-78DA-434A-BF6A-275F848B2312}" sibTransId="{D239E64E-CAAF-46E1-BE29-EE507200080B}"/>
    <dgm:cxn modelId="{4CB40BDE-16FD-4DFF-930B-BB9E85282B60}" srcId="{15125412-ABEC-420B-B78F-0980C7AA7319}" destId="{996114A3-01E3-48B2-AFBE-1A849773C2EE}" srcOrd="4" destOrd="0" parTransId="{F71D773C-024D-40D8-9F47-DA92CECF40E1}" sibTransId="{6B53141A-074E-4A38-A88D-FABCCBBE44AA}"/>
    <dgm:cxn modelId="{2D0A54F3-93B9-4E5C-9C2D-E37ED81AFAAF}" type="presOf" srcId="{3E9AE549-903E-4E09-80E4-4ABAA5A5931B}" destId="{FEA6A1EC-7D94-4898-91B9-8D3D867C1E29}" srcOrd="0" destOrd="0" presId="urn:microsoft.com/office/officeart/2005/8/layout/chevron1"/>
    <dgm:cxn modelId="{F308A875-D95F-4EEA-B4FE-780F03852CE0}" type="presOf" srcId="{D1998405-BF45-4922-BD58-445442F9F66C}" destId="{365A5751-E193-464F-BCD4-10AB5D32AAEB}" srcOrd="0" destOrd="0" presId="urn:microsoft.com/office/officeart/2005/8/layout/chevron1"/>
    <dgm:cxn modelId="{5272DA09-2BE0-43F5-BED0-90B67C95F17B}" type="presOf" srcId="{15125412-ABEC-420B-B78F-0980C7AA7319}" destId="{B14B9D88-8083-48F7-9515-32958EDC4FA5}" srcOrd="0" destOrd="0" presId="urn:microsoft.com/office/officeart/2005/8/layout/chevron1"/>
    <dgm:cxn modelId="{B1CE1BA3-1852-44DF-AAA4-C769CDBE56AA}" type="presOf" srcId="{5A790C3D-A5D4-4947-B6BF-DAB322C78DA1}" destId="{34B6AE29-247E-4F57-A853-0C4B2D1D4882}" srcOrd="0" destOrd="0" presId="urn:microsoft.com/office/officeart/2005/8/layout/chevron1"/>
    <dgm:cxn modelId="{F174687F-0EB0-4425-947C-A827325F8B96}" srcId="{15125412-ABEC-420B-B78F-0980C7AA7319}" destId="{3E9AE549-903E-4E09-80E4-4ABAA5A5931B}" srcOrd="2" destOrd="0" parTransId="{0390EFA6-332C-4266-B198-3550453EDDC5}" sibTransId="{5BDA1EE5-9E24-4478-A17C-80F185A3E4CD}"/>
    <dgm:cxn modelId="{78905BC3-4EF8-4598-BB47-1F7FA1C1EF46}" srcId="{15125412-ABEC-420B-B78F-0980C7AA7319}" destId="{1C12DBF8-BAD3-4A12-97C1-3433F73CB638}" srcOrd="1" destOrd="0" parTransId="{32EA3D68-B8E8-4B04-800E-80CAE824520A}" sibTransId="{EBDE4DC2-1E80-44D2-8196-25CE8A890BDB}"/>
    <dgm:cxn modelId="{4EA9ABE2-1BDC-48D5-9732-D4874BFE7BF3}" type="presParOf" srcId="{B14B9D88-8083-48F7-9515-32958EDC4FA5}" destId="{365A5751-E193-464F-BCD4-10AB5D32AAEB}" srcOrd="0" destOrd="0" presId="urn:microsoft.com/office/officeart/2005/8/layout/chevron1"/>
    <dgm:cxn modelId="{DE8CED2C-5CCD-434E-B5BF-2362F7B77B39}" type="presParOf" srcId="{B14B9D88-8083-48F7-9515-32958EDC4FA5}" destId="{966204C5-D35E-4DE5-9109-ACC63C4A7E9C}" srcOrd="1" destOrd="0" presId="urn:microsoft.com/office/officeart/2005/8/layout/chevron1"/>
    <dgm:cxn modelId="{019ACC9B-BDA0-41E6-9499-49C7CC9D5693}" type="presParOf" srcId="{B14B9D88-8083-48F7-9515-32958EDC4FA5}" destId="{E4712810-D747-4C4C-80D2-BE47A93C6A2F}" srcOrd="2" destOrd="0" presId="urn:microsoft.com/office/officeart/2005/8/layout/chevron1"/>
    <dgm:cxn modelId="{A83A8960-32CD-4238-801E-CE4A6C358B62}" type="presParOf" srcId="{B14B9D88-8083-48F7-9515-32958EDC4FA5}" destId="{5056C527-BE35-4285-BE16-9D8706D3A160}" srcOrd="3" destOrd="0" presId="urn:microsoft.com/office/officeart/2005/8/layout/chevron1"/>
    <dgm:cxn modelId="{D5E835BF-5EF0-40DA-B713-1FEBDECF8F47}" type="presParOf" srcId="{B14B9D88-8083-48F7-9515-32958EDC4FA5}" destId="{FEA6A1EC-7D94-4898-91B9-8D3D867C1E29}" srcOrd="4" destOrd="0" presId="urn:microsoft.com/office/officeart/2005/8/layout/chevron1"/>
    <dgm:cxn modelId="{4CE45297-D90E-49BF-8774-C0D841A12263}" type="presParOf" srcId="{B14B9D88-8083-48F7-9515-32958EDC4FA5}" destId="{55999457-3F45-4C20-B862-438F33B85ED0}" srcOrd="5" destOrd="0" presId="urn:microsoft.com/office/officeart/2005/8/layout/chevron1"/>
    <dgm:cxn modelId="{EF0736DC-CB9E-4437-AF6B-32B85C63C99E}" type="presParOf" srcId="{B14B9D88-8083-48F7-9515-32958EDC4FA5}" destId="{34B6AE29-247E-4F57-A853-0C4B2D1D4882}" srcOrd="6" destOrd="0" presId="urn:microsoft.com/office/officeart/2005/8/layout/chevron1"/>
    <dgm:cxn modelId="{19E7D90A-1508-4908-A948-0707E0A4BF97}" type="presParOf" srcId="{B14B9D88-8083-48F7-9515-32958EDC4FA5}" destId="{8DFD5641-6989-40E4-8508-ADB094429502}" srcOrd="7" destOrd="0" presId="urn:microsoft.com/office/officeart/2005/8/layout/chevron1"/>
    <dgm:cxn modelId="{5E7D03D4-D60F-45FD-BEE5-E304EF092EFB}" type="presParOf" srcId="{B14B9D88-8083-48F7-9515-32958EDC4FA5}" destId="{56D91827-DE35-41D4-AD33-948040CD7FC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125412-ABEC-420B-B78F-0980C7AA731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1998405-BF45-4922-BD58-445442F9F66C}">
      <dgm:prSet phldrT="[Text]"/>
      <dgm:spPr/>
      <dgm:t>
        <a:bodyPr/>
        <a:lstStyle/>
        <a:p>
          <a:r>
            <a:rPr lang="en-US" dirty="0" smtClean="0"/>
            <a:t>System Configuration</a:t>
          </a:r>
          <a:endParaRPr lang="en-US" dirty="0"/>
        </a:p>
      </dgm:t>
    </dgm:pt>
    <dgm:pt modelId="{FF706EAB-78DA-434A-BF6A-275F848B2312}" type="parTrans" cxnId="{80971C4B-03D5-40F7-9EAF-8330626A92AA}">
      <dgm:prSet/>
      <dgm:spPr/>
      <dgm:t>
        <a:bodyPr/>
        <a:lstStyle/>
        <a:p>
          <a:endParaRPr lang="en-US"/>
        </a:p>
      </dgm:t>
    </dgm:pt>
    <dgm:pt modelId="{D239E64E-CAAF-46E1-BE29-EE507200080B}" type="sibTrans" cxnId="{80971C4B-03D5-40F7-9EAF-8330626A92AA}">
      <dgm:prSet/>
      <dgm:spPr/>
      <dgm:t>
        <a:bodyPr/>
        <a:lstStyle/>
        <a:p>
          <a:endParaRPr lang="en-US"/>
        </a:p>
      </dgm:t>
    </dgm:pt>
    <dgm:pt modelId="{1C12DBF8-BAD3-4A12-97C1-3433F73CB638}">
      <dgm:prSet phldrT="[Text]"/>
      <dgm:spPr/>
      <dgm:t>
        <a:bodyPr/>
        <a:lstStyle/>
        <a:p>
          <a:r>
            <a:rPr lang="en-US" dirty="0" smtClean="0"/>
            <a:t>Portal Accounts and UID Migration</a:t>
          </a:r>
          <a:endParaRPr lang="en-US" dirty="0"/>
        </a:p>
      </dgm:t>
    </dgm:pt>
    <dgm:pt modelId="{32EA3D68-B8E8-4B04-800E-80CAE824520A}" type="parTrans" cxnId="{78905BC3-4EF8-4598-BB47-1F7FA1C1EF46}">
      <dgm:prSet/>
      <dgm:spPr/>
      <dgm:t>
        <a:bodyPr/>
        <a:lstStyle/>
        <a:p>
          <a:endParaRPr lang="en-US"/>
        </a:p>
      </dgm:t>
    </dgm:pt>
    <dgm:pt modelId="{EBDE4DC2-1E80-44D2-8196-25CE8A890BDB}" type="sibTrans" cxnId="{78905BC3-4EF8-4598-BB47-1F7FA1C1EF46}">
      <dgm:prSet/>
      <dgm:spPr/>
      <dgm:t>
        <a:bodyPr/>
        <a:lstStyle/>
        <a:p>
          <a:endParaRPr lang="en-US"/>
        </a:p>
      </dgm:t>
    </dgm:pt>
    <dgm:pt modelId="{63D3CCEC-15B6-46C7-AA65-12268D7E173B}">
      <dgm:prSet phldrT="[Text]"/>
      <dgm:spPr/>
      <dgm:t>
        <a:bodyPr/>
        <a:lstStyle/>
        <a:p>
          <a:r>
            <a:rPr lang="en-US" dirty="0" smtClean="0"/>
            <a:t>Set up Connections</a:t>
          </a:r>
          <a:endParaRPr lang="en-US" dirty="0"/>
        </a:p>
      </dgm:t>
    </dgm:pt>
    <dgm:pt modelId="{BEE16708-4E99-4B36-BC5A-0DB56C1B3B89}" type="parTrans" cxnId="{95E39FC0-7662-430D-A5B1-0B1ED519D33B}">
      <dgm:prSet/>
      <dgm:spPr/>
      <dgm:t>
        <a:bodyPr/>
        <a:lstStyle/>
        <a:p>
          <a:endParaRPr lang="en-US"/>
        </a:p>
      </dgm:t>
    </dgm:pt>
    <dgm:pt modelId="{B5712AEA-8BCC-47B9-AB6C-B6FA58382CC3}" type="sibTrans" cxnId="{95E39FC0-7662-430D-A5B1-0B1ED519D33B}">
      <dgm:prSet/>
      <dgm:spPr/>
      <dgm:t>
        <a:bodyPr/>
        <a:lstStyle/>
        <a:p>
          <a:endParaRPr lang="en-US"/>
        </a:p>
      </dgm:t>
    </dgm:pt>
    <dgm:pt modelId="{3E9AE549-903E-4E09-80E4-4ABAA5A5931B}">
      <dgm:prSet phldrT="[Text]"/>
      <dgm:spPr/>
      <dgm:t>
        <a:bodyPr/>
        <a:lstStyle/>
        <a:p>
          <a:r>
            <a:rPr lang="en-US" dirty="0" smtClean="0"/>
            <a:t>Certification</a:t>
          </a:r>
          <a:endParaRPr lang="en-US" dirty="0"/>
        </a:p>
      </dgm:t>
    </dgm:pt>
    <dgm:pt modelId="{0390EFA6-332C-4266-B198-3550453EDDC5}" type="parTrans" cxnId="{F174687F-0EB0-4425-947C-A827325F8B96}">
      <dgm:prSet/>
      <dgm:spPr/>
      <dgm:t>
        <a:bodyPr/>
        <a:lstStyle/>
        <a:p>
          <a:endParaRPr lang="en-US"/>
        </a:p>
      </dgm:t>
    </dgm:pt>
    <dgm:pt modelId="{5BDA1EE5-9E24-4478-A17C-80F185A3E4CD}" type="sibTrans" cxnId="{F174687F-0EB0-4425-947C-A827325F8B96}">
      <dgm:prSet/>
      <dgm:spPr/>
      <dgm:t>
        <a:bodyPr/>
        <a:lstStyle/>
        <a:p>
          <a:endParaRPr lang="en-US"/>
        </a:p>
      </dgm:t>
    </dgm:pt>
    <dgm:pt modelId="{5A790C3D-A5D4-4947-B6BF-DAB322C78DA1}">
      <dgm:prSet phldrT="[Text]"/>
      <dgm:spPr/>
      <dgm:t>
        <a:bodyPr/>
        <a:lstStyle/>
        <a:p>
          <a:r>
            <a:rPr lang="en-US" dirty="0" smtClean="0"/>
            <a:t>Go Live</a:t>
          </a:r>
          <a:endParaRPr lang="en-US" dirty="0"/>
        </a:p>
      </dgm:t>
    </dgm:pt>
    <dgm:pt modelId="{4E0ACEE5-D702-4297-8C88-767281D976A0}" type="parTrans" cxnId="{86368419-2FB7-4A85-9A7F-66DCAF211982}">
      <dgm:prSet/>
      <dgm:spPr/>
      <dgm:t>
        <a:bodyPr/>
        <a:lstStyle/>
        <a:p>
          <a:endParaRPr lang="en-US"/>
        </a:p>
      </dgm:t>
    </dgm:pt>
    <dgm:pt modelId="{499DAABE-601B-419E-8182-DEE36CDA5D94}" type="sibTrans" cxnId="{86368419-2FB7-4A85-9A7F-66DCAF211982}">
      <dgm:prSet/>
      <dgm:spPr/>
      <dgm:t>
        <a:bodyPr/>
        <a:lstStyle/>
        <a:p>
          <a:endParaRPr lang="en-US"/>
        </a:p>
      </dgm:t>
    </dgm:pt>
    <dgm:pt modelId="{B14B9D88-8083-48F7-9515-32958EDC4FA5}" type="pres">
      <dgm:prSet presAssocID="{15125412-ABEC-420B-B78F-0980C7AA7319}" presName="Name0" presStyleCnt="0">
        <dgm:presLayoutVars>
          <dgm:dir/>
          <dgm:animLvl val="lvl"/>
          <dgm:resizeHandles val="exact"/>
        </dgm:presLayoutVars>
      </dgm:prSet>
      <dgm:spPr/>
    </dgm:pt>
    <dgm:pt modelId="{365A5751-E193-464F-BCD4-10AB5D32AAEB}" type="pres">
      <dgm:prSet presAssocID="{D1998405-BF45-4922-BD58-445442F9F66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204C5-D35E-4DE5-9109-ACC63C4A7E9C}" type="pres">
      <dgm:prSet presAssocID="{D239E64E-CAAF-46E1-BE29-EE507200080B}" presName="parTxOnlySpace" presStyleCnt="0"/>
      <dgm:spPr/>
    </dgm:pt>
    <dgm:pt modelId="{E4712810-D747-4C4C-80D2-BE47A93C6A2F}" type="pres">
      <dgm:prSet presAssocID="{1C12DBF8-BAD3-4A12-97C1-3433F73CB63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56C527-BE35-4285-BE16-9D8706D3A160}" type="pres">
      <dgm:prSet presAssocID="{EBDE4DC2-1E80-44D2-8196-25CE8A890BDB}" presName="parTxOnlySpace" presStyleCnt="0"/>
      <dgm:spPr/>
    </dgm:pt>
    <dgm:pt modelId="{E575FCF6-38A9-4AAF-9BE5-888F0246D67C}" type="pres">
      <dgm:prSet presAssocID="{63D3CCEC-15B6-46C7-AA65-12268D7E173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B5CF1-D7C9-407E-A0F7-660A78DB56F2}" type="pres">
      <dgm:prSet presAssocID="{B5712AEA-8BCC-47B9-AB6C-B6FA58382CC3}" presName="parTxOnlySpace" presStyleCnt="0"/>
      <dgm:spPr/>
    </dgm:pt>
    <dgm:pt modelId="{FEA6A1EC-7D94-4898-91B9-8D3D867C1E29}" type="pres">
      <dgm:prSet presAssocID="{3E9AE549-903E-4E09-80E4-4ABAA5A5931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99457-3F45-4C20-B862-438F33B85ED0}" type="pres">
      <dgm:prSet presAssocID="{5BDA1EE5-9E24-4478-A17C-80F185A3E4CD}" presName="parTxOnlySpace" presStyleCnt="0"/>
      <dgm:spPr/>
    </dgm:pt>
    <dgm:pt modelId="{34B6AE29-247E-4F57-A853-0C4B2D1D4882}" type="pres">
      <dgm:prSet presAssocID="{5A790C3D-A5D4-4947-B6BF-DAB322C78DA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B4D7F-1919-49F4-88CA-E10CE27FE237}" type="presOf" srcId="{1C12DBF8-BAD3-4A12-97C1-3433F73CB638}" destId="{E4712810-D747-4C4C-80D2-BE47A93C6A2F}" srcOrd="0" destOrd="0" presId="urn:microsoft.com/office/officeart/2005/8/layout/chevron1"/>
    <dgm:cxn modelId="{86368419-2FB7-4A85-9A7F-66DCAF211982}" srcId="{15125412-ABEC-420B-B78F-0980C7AA7319}" destId="{5A790C3D-A5D4-4947-B6BF-DAB322C78DA1}" srcOrd="4" destOrd="0" parTransId="{4E0ACEE5-D702-4297-8C88-767281D976A0}" sibTransId="{499DAABE-601B-419E-8182-DEE36CDA5D94}"/>
    <dgm:cxn modelId="{49FEF4E4-6B93-4305-8643-4BCEE0B0A42B}" type="presOf" srcId="{63D3CCEC-15B6-46C7-AA65-12268D7E173B}" destId="{E575FCF6-38A9-4AAF-9BE5-888F0246D67C}" srcOrd="0" destOrd="0" presId="urn:microsoft.com/office/officeart/2005/8/layout/chevron1"/>
    <dgm:cxn modelId="{80971C4B-03D5-40F7-9EAF-8330626A92AA}" srcId="{15125412-ABEC-420B-B78F-0980C7AA7319}" destId="{D1998405-BF45-4922-BD58-445442F9F66C}" srcOrd="0" destOrd="0" parTransId="{FF706EAB-78DA-434A-BF6A-275F848B2312}" sibTransId="{D239E64E-CAAF-46E1-BE29-EE507200080B}"/>
    <dgm:cxn modelId="{2D0A54F3-93B9-4E5C-9C2D-E37ED81AFAAF}" type="presOf" srcId="{3E9AE549-903E-4E09-80E4-4ABAA5A5931B}" destId="{FEA6A1EC-7D94-4898-91B9-8D3D867C1E29}" srcOrd="0" destOrd="0" presId="urn:microsoft.com/office/officeart/2005/8/layout/chevron1"/>
    <dgm:cxn modelId="{F308A875-D95F-4EEA-B4FE-780F03852CE0}" type="presOf" srcId="{D1998405-BF45-4922-BD58-445442F9F66C}" destId="{365A5751-E193-464F-BCD4-10AB5D32AAEB}" srcOrd="0" destOrd="0" presId="urn:microsoft.com/office/officeart/2005/8/layout/chevron1"/>
    <dgm:cxn modelId="{5272DA09-2BE0-43F5-BED0-90B67C95F17B}" type="presOf" srcId="{15125412-ABEC-420B-B78F-0980C7AA7319}" destId="{B14B9D88-8083-48F7-9515-32958EDC4FA5}" srcOrd="0" destOrd="0" presId="urn:microsoft.com/office/officeart/2005/8/layout/chevron1"/>
    <dgm:cxn modelId="{B1CE1BA3-1852-44DF-AAA4-C769CDBE56AA}" type="presOf" srcId="{5A790C3D-A5D4-4947-B6BF-DAB322C78DA1}" destId="{34B6AE29-247E-4F57-A853-0C4B2D1D4882}" srcOrd="0" destOrd="0" presId="urn:microsoft.com/office/officeart/2005/8/layout/chevron1"/>
    <dgm:cxn modelId="{F174687F-0EB0-4425-947C-A827325F8B96}" srcId="{15125412-ABEC-420B-B78F-0980C7AA7319}" destId="{3E9AE549-903E-4E09-80E4-4ABAA5A5931B}" srcOrd="3" destOrd="0" parTransId="{0390EFA6-332C-4266-B198-3550453EDDC5}" sibTransId="{5BDA1EE5-9E24-4478-A17C-80F185A3E4CD}"/>
    <dgm:cxn modelId="{95E39FC0-7662-430D-A5B1-0B1ED519D33B}" srcId="{15125412-ABEC-420B-B78F-0980C7AA7319}" destId="{63D3CCEC-15B6-46C7-AA65-12268D7E173B}" srcOrd="2" destOrd="0" parTransId="{BEE16708-4E99-4B36-BC5A-0DB56C1B3B89}" sibTransId="{B5712AEA-8BCC-47B9-AB6C-B6FA58382CC3}"/>
    <dgm:cxn modelId="{78905BC3-4EF8-4598-BB47-1F7FA1C1EF46}" srcId="{15125412-ABEC-420B-B78F-0980C7AA7319}" destId="{1C12DBF8-BAD3-4A12-97C1-3433F73CB638}" srcOrd="1" destOrd="0" parTransId="{32EA3D68-B8E8-4B04-800E-80CAE824520A}" sibTransId="{EBDE4DC2-1E80-44D2-8196-25CE8A890BDB}"/>
    <dgm:cxn modelId="{4EA9ABE2-1BDC-48D5-9732-D4874BFE7BF3}" type="presParOf" srcId="{B14B9D88-8083-48F7-9515-32958EDC4FA5}" destId="{365A5751-E193-464F-BCD4-10AB5D32AAEB}" srcOrd="0" destOrd="0" presId="urn:microsoft.com/office/officeart/2005/8/layout/chevron1"/>
    <dgm:cxn modelId="{DE8CED2C-5CCD-434E-B5BF-2362F7B77B39}" type="presParOf" srcId="{B14B9D88-8083-48F7-9515-32958EDC4FA5}" destId="{966204C5-D35E-4DE5-9109-ACC63C4A7E9C}" srcOrd="1" destOrd="0" presId="urn:microsoft.com/office/officeart/2005/8/layout/chevron1"/>
    <dgm:cxn modelId="{019ACC9B-BDA0-41E6-9499-49C7CC9D5693}" type="presParOf" srcId="{B14B9D88-8083-48F7-9515-32958EDC4FA5}" destId="{E4712810-D747-4C4C-80D2-BE47A93C6A2F}" srcOrd="2" destOrd="0" presId="urn:microsoft.com/office/officeart/2005/8/layout/chevron1"/>
    <dgm:cxn modelId="{A83A8960-32CD-4238-801E-CE4A6C358B62}" type="presParOf" srcId="{B14B9D88-8083-48F7-9515-32958EDC4FA5}" destId="{5056C527-BE35-4285-BE16-9D8706D3A160}" srcOrd="3" destOrd="0" presId="urn:microsoft.com/office/officeart/2005/8/layout/chevron1"/>
    <dgm:cxn modelId="{B6EC9403-55A3-4A7D-B0E0-1E48755179E7}" type="presParOf" srcId="{B14B9D88-8083-48F7-9515-32958EDC4FA5}" destId="{E575FCF6-38A9-4AAF-9BE5-888F0246D67C}" srcOrd="4" destOrd="0" presId="urn:microsoft.com/office/officeart/2005/8/layout/chevron1"/>
    <dgm:cxn modelId="{596E1572-B5E2-422A-85F7-8E21E29965D9}" type="presParOf" srcId="{B14B9D88-8083-48F7-9515-32958EDC4FA5}" destId="{5D4B5CF1-D7C9-407E-A0F7-660A78DB56F2}" srcOrd="5" destOrd="0" presId="urn:microsoft.com/office/officeart/2005/8/layout/chevron1"/>
    <dgm:cxn modelId="{D5E835BF-5EF0-40DA-B713-1FEBDECF8F47}" type="presParOf" srcId="{B14B9D88-8083-48F7-9515-32958EDC4FA5}" destId="{FEA6A1EC-7D94-4898-91B9-8D3D867C1E29}" srcOrd="6" destOrd="0" presId="urn:microsoft.com/office/officeart/2005/8/layout/chevron1"/>
    <dgm:cxn modelId="{4CE45297-D90E-49BF-8774-C0D841A12263}" type="presParOf" srcId="{B14B9D88-8083-48F7-9515-32958EDC4FA5}" destId="{55999457-3F45-4C20-B862-438F33B85ED0}" srcOrd="7" destOrd="0" presId="urn:microsoft.com/office/officeart/2005/8/layout/chevron1"/>
    <dgm:cxn modelId="{EF0736DC-CB9E-4437-AF6B-32B85C63C99E}" type="presParOf" srcId="{B14B9D88-8083-48F7-9515-32958EDC4FA5}" destId="{34B6AE29-247E-4F57-A853-0C4B2D1D488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125412-ABEC-420B-B78F-0980C7AA731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1998405-BF45-4922-BD58-445442F9F66C}">
      <dgm:prSet phldrT="[Text]"/>
      <dgm:spPr/>
      <dgm:t>
        <a:bodyPr/>
        <a:lstStyle/>
        <a:p>
          <a:r>
            <a:rPr lang="en-US" dirty="0" smtClean="0"/>
            <a:t>SIF Agent Development</a:t>
          </a:r>
          <a:endParaRPr lang="en-US" dirty="0"/>
        </a:p>
      </dgm:t>
    </dgm:pt>
    <dgm:pt modelId="{FF706EAB-78DA-434A-BF6A-275F848B2312}" type="parTrans" cxnId="{80971C4B-03D5-40F7-9EAF-8330626A92AA}">
      <dgm:prSet/>
      <dgm:spPr/>
      <dgm:t>
        <a:bodyPr/>
        <a:lstStyle/>
        <a:p>
          <a:endParaRPr lang="en-US"/>
        </a:p>
      </dgm:t>
    </dgm:pt>
    <dgm:pt modelId="{D239E64E-CAAF-46E1-BE29-EE507200080B}" type="sibTrans" cxnId="{80971C4B-03D5-40F7-9EAF-8330626A92AA}">
      <dgm:prSet/>
      <dgm:spPr/>
      <dgm:t>
        <a:bodyPr/>
        <a:lstStyle/>
        <a:p>
          <a:endParaRPr lang="en-US"/>
        </a:p>
      </dgm:t>
    </dgm:pt>
    <dgm:pt modelId="{1C12DBF8-BAD3-4A12-97C1-3433F73CB638}">
      <dgm:prSet phldrT="[Text]"/>
      <dgm:spPr/>
      <dgm:t>
        <a:bodyPr/>
        <a:lstStyle/>
        <a:p>
          <a:r>
            <a:rPr lang="en-US" dirty="0" smtClean="0"/>
            <a:t>Set Up Connection</a:t>
          </a:r>
          <a:endParaRPr lang="en-US" dirty="0"/>
        </a:p>
      </dgm:t>
    </dgm:pt>
    <dgm:pt modelId="{32EA3D68-B8E8-4B04-800E-80CAE824520A}" type="parTrans" cxnId="{78905BC3-4EF8-4598-BB47-1F7FA1C1EF46}">
      <dgm:prSet/>
      <dgm:spPr/>
      <dgm:t>
        <a:bodyPr/>
        <a:lstStyle/>
        <a:p>
          <a:endParaRPr lang="en-US"/>
        </a:p>
      </dgm:t>
    </dgm:pt>
    <dgm:pt modelId="{EBDE4DC2-1E80-44D2-8196-25CE8A890BDB}" type="sibTrans" cxnId="{78905BC3-4EF8-4598-BB47-1F7FA1C1EF46}">
      <dgm:prSet/>
      <dgm:spPr/>
      <dgm:t>
        <a:bodyPr/>
        <a:lstStyle/>
        <a:p>
          <a:endParaRPr lang="en-US"/>
        </a:p>
      </dgm:t>
    </dgm:pt>
    <dgm:pt modelId="{3E9AE549-903E-4E09-80E4-4ABAA5A5931B}">
      <dgm:prSet phldrT="[Text]"/>
      <dgm:spPr/>
      <dgm:t>
        <a:bodyPr/>
        <a:lstStyle/>
        <a:p>
          <a:r>
            <a:rPr lang="en-US" dirty="0" smtClean="0"/>
            <a:t>Install Basic Agent</a:t>
          </a:r>
          <a:endParaRPr lang="en-US" dirty="0"/>
        </a:p>
      </dgm:t>
    </dgm:pt>
    <dgm:pt modelId="{0390EFA6-332C-4266-B198-3550453EDDC5}" type="parTrans" cxnId="{F174687F-0EB0-4425-947C-A827325F8B96}">
      <dgm:prSet/>
      <dgm:spPr/>
      <dgm:t>
        <a:bodyPr/>
        <a:lstStyle/>
        <a:p>
          <a:endParaRPr lang="en-US"/>
        </a:p>
      </dgm:t>
    </dgm:pt>
    <dgm:pt modelId="{5BDA1EE5-9E24-4478-A17C-80F185A3E4CD}" type="sibTrans" cxnId="{F174687F-0EB0-4425-947C-A827325F8B96}">
      <dgm:prSet/>
      <dgm:spPr/>
      <dgm:t>
        <a:bodyPr/>
        <a:lstStyle/>
        <a:p>
          <a:endParaRPr lang="en-US"/>
        </a:p>
      </dgm:t>
    </dgm:pt>
    <dgm:pt modelId="{5A790C3D-A5D4-4947-B6BF-DAB322C78DA1}">
      <dgm:prSet phldrT="[Text]"/>
      <dgm:spPr/>
      <dgm:t>
        <a:bodyPr/>
        <a:lstStyle/>
        <a:p>
          <a:r>
            <a:rPr lang="en-US" dirty="0" smtClean="0"/>
            <a:t>Update Agent with NM Data Profile</a:t>
          </a:r>
          <a:endParaRPr lang="en-US" dirty="0"/>
        </a:p>
      </dgm:t>
    </dgm:pt>
    <dgm:pt modelId="{499DAABE-601B-419E-8182-DEE36CDA5D94}" type="sibTrans" cxnId="{86368419-2FB7-4A85-9A7F-66DCAF211982}">
      <dgm:prSet/>
      <dgm:spPr/>
      <dgm:t>
        <a:bodyPr/>
        <a:lstStyle/>
        <a:p>
          <a:endParaRPr lang="en-US"/>
        </a:p>
      </dgm:t>
    </dgm:pt>
    <dgm:pt modelId="{4E0ACEE5-D702-4297-8C88-767281D976A0}" type="parTrans" cxnId="{86368419-2FB7-4A85-9A7F-66DCAF211982}">
      <dgm:prSet/>
      <dgm:spPr/>
      <dgm:t>
        <a:bodyPr/>
        <a:lstStyle/>
        <a:p>
          <a:endParaRPr lang="en-US"/>
        </a:p>
      </dgm:t>
    </dgm:pt>
    <dgm:pt modelId="{B14B9D88-8083-48F7-9515-32958EDC4FA5}" type="pres">
      <dgm:prSet presAssocID="{15125412-ABEC-420B-B78F-0980C7AA7319}" presName="Name0" presStyleCnt="0">
        <dgm:presLayoutVars>
          <dgm:dir/>
          <dgm:animLvl val="lvl"/>
          <dgm:resizeHandles val="exact"/>
        </dgm:presLayoutVars>
      </dgm:prSet>
      <dgm:spPr/>
    </dgm:pt>
    <dgm:pt modelId="{365A5751-E193-464F-BCD4-10AB5D32AAEB}" type="pres">
      <dgm:prSet presAssocID="{D1998405-BF45-4922-BD58-445442F9F66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204C5-D35E-4DE5-9109-ACC63C4A7E9C}" type="pres">
      <dgm:prSet presAssocID="{D239E64E-CAAF-46E1-BE29-EE507200080B}" presName="parTxOnlySpace" presStyleCnt="0"/>
      <dgm:spPr/>
    </dgm:pt>
    <dgm:pt modelId="{E4712810-D747-4C4C-80D2-BE47A93C6A2F}" type="pres">
      <dgm:prSet presAssocID="{1C12DBF8-BAD3-4A12-97C1-3433F73CB63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56C527-BE35-4285-BE16-9D8706D3A160}" type="pres">
      <dgm:prSet presAssocID="{EBDE4DC2-1E80-44D2-8196-25CE8A890BDB}" presName="parTxOnlySpace" presStyleCnt="0"/>
      <dgm:spPr/>
    </dgm:pt>
    <dgm:pt modelId="{FEA6A1EC-7D94-4898-91B9-8D3D867C1E29}" type="pres">
      <dgm:prSet presAssocID="{3E9AE549-903E-4E09-80E4-4ABAA5A5931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99457-3F45-4C20-B862-438F33B85ED0}" type="pres">
      <dgm:prSet presAssocID="{5BDA1EE5-9E24-4478-A17C-80F185A3E4CD}" presName="parTxOnlySpace" presStyleCnt="0"/>
      <dgm:spPr/>
    </dgm:pt>
    <dgm:pt modelId="{34B6AE29-247E-4F57-A853-0C4B2D1D4882}" type="pres">
      <dgm:prSet presAssocID="{5A790C3D-A5D4-4947-B6BF-DAB322C78DA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B4D7F-1919-49F4-88CA-E10CE27FE237}" type="presOf" srcId="{1C12DBF8-BAD3-4A12-97C1-3433F73CB638}" destId="{E4712810-D747-4C4C-80D2-BE47A93C6A2F}" srcOrd="0" destOrd="0" presId="urn:microsoft.com/office/officeart/2005/8/layout/chevron1"/>
    <dgm:cxn modelId="{86368419-2FB7-4A85-9A7F-66DCAF211982}" srcId="{15125412-ABEC-420B-B78F-0980C7AA7319}" destId="{5A790C3D-A5D4-4947-B6BF-DAB322C78DA1}" srcOrd="3" destOrd="0" parTransId="{4E0ACEE5-D702-4297-8C88-767281D976A0}" sibTransId="{499DAABE-601B-419E-8182-DEE36CDA5D94}"/>
    <dgm:cxn modelId="{80971C4B-03D5-40F7-9EAF-8330626A92AA}" srcId="{15125412-ABEC-420B-B78F-0980C7AA7319}" destId="{D1998405-BF45-4922-BD58-445442F9F66C}" srcOrd="0" destOrd="0" parTransId="{FF706EAB-78DA-434A-BF6A-275F848B2312}" sibTransId="{D239E64E-CAAF-46E1-BE29-EE507200080B}"/>
    <dgm:cxn modelId="{2D0A54F3-93B9-4E5C-9C2D-E37ED81AFAAF}" type="presOf" srcId="{3E9AE549-903E-4E09-80E4-4ABAA5A5931B}" destId="{FEA6A1EC-7D94-4898-91B9-8D3D867C1E29}" srcOrd="0" destOrd="0" presId="urn:microsoft.com/office/officeart/2005/8/layout/chevron1"/>
    <dgm:cxn modelId="{F308A875-D95F-4EEA-B4FE-780F03852CE0}" type="presOf" srcId="{D1998405-BF45-4922-BD58-445442F9F66C}" destId="{365A5751-E193-464F-BCD4-10AB5D32AAEB}" srcOrd="0" destOrd="0" presId="urn:microsoft.com/office/officeart/2005/8/layout/chevron1"/>
    <dgm:cxn modelId="{5272DA09-2BE0-43F5-BED0-90B67C95F17B}" type="presOf" srcId="{15125412-ABEC-420B-B78F-0980C7AA7319}" destId="{B14B9D88-8083-48F7-9515-32958EDC4FA5}" srcOrd="0" destOrd="0" presId="urn:microsoft.com/office/officeart/2005/8/layout/chevron1"/>
    <dgm:cxn modelId="{B1CE1BA3-1852-44DF-AAA4-C769CDBE56AA}" type="presOf" srcId="{5A790C3D-A5D4-4947-B6BF-DAB322C78DA1}" destId="{34B6AE29-247E-4F57-A853-0C4B2D1D4882}" srcOrd="0" destOrd="0" presId="urn:microsoft.com/office/officeart/2005/8/layout/chevron1"/>
    <dgm:cxn modelId="{F174687F-0EB0-4425-947C-A827325F8B96}" srcId="{15125412-ABEC-420B-B78F-0980C7AA7319}" destId="{3E9AE549-903E-4E09-80E4-4ABAA5A5931B}" srcOrd="2" destOrd="0" parTransId="{0390EFA6-332C-4266-B198-3550453EDDC5}" sibTransId="{5BDA1EE5-9E24-4478-A17C-80F185A3E4CD}"/>
    <dgm:cxn modelId="{78905BC3-4EF8-4598-BB47-1F7FA1C1EF46}" srcId="{15125412-ABEC-420B-B78F-0980C7AA7319}" destId="{1C12DBF8-BAD3-4A12-97C1-3433F73CB638}" srcOrd="1" destOrd="0" parTransId="{32EA3D68-B8E8-4B04-800E-80CAE824520A}" sibTransId="{EBDE4DC2-1E80-44D2-8196-25CE8A890BDB}"/>
    <dgm:cxn modelId="{4EA9ABE2-1BDC-48D5-9732-D4874BFE7BF3}" type="presParOf" srcId="{B14B9D88-8083-48F7-9515-32958EDC4FA5}" destId="{365A5751-E193-464F-BCD4-10AB5D32AAEB}" srcOrd="0" destOrd="0" presId="urn:microsoft.com/office/officeart/2005/8/layout/chevron1"/>
    <dgm:cxn modelId="{DE8CED2C-5CCD-434E-B5BF-2362F7B77B39}" type="presParOf" srcId="{B14B9D88-8083-48F7-9515-32958EDC4FA5}" destId="{966204C5-D35E-4DE5-9109-ACC63C4A7E9C}" srcOrd="1" destOrd="0" presId="urn:microsoft.com/office/officeart/2005/8/layout/chevron1"/>
    <dgm:cxn modelId="{019ACC9B-BDA0-41E6-9499-49C7CC9D5693}" type="presParOf" srcId="{B14B9D88-8083-48F7-9515-32958EDC4FA5}" destId="{E4712810-D747-4C4C-80D2-BE47A93C6A2F}" srcOrd="2" destOrd="0" presId="urn:microsoft.com/office/officeart/2005/8/layout/chevron1"/>
    <dgm:cxn modelId="{A83A8960-32CD-4238-801E-CE4A6C358B62}" type="presParOf" srcId="{B14B9D88-8083-48F7-9515-32958EDC4FA5}" destId="{5056C527-BE35-4285-BE16-9D8706D3A160}" srcOrd="3" destOrd="0" presId="urn:microsoft.com/office/officeart/2005/8/layout/chevron1"/>
    <dgm:cxn modelId="{D5E835BF-5EF0-40DA-B713-1FEBDECF8F47}" type="presParOf" srcId="{B14B9D88-8083-48F7-9515-32958EDC4FA5}" destId="{FEA6A1EC-7D94-4898-91B9-8D3D867C1E29}" srcOrd="4" destOrd="0" presId="urn:microsoft.com/office/officeart/2005/8/layout/chevron1"/>
    <dgm:cxn modelId="{4CE45297-D90E-49BF-8774-C0D841A12263}" type="presParOf" srcId="{B14B9D88-8083-48F7-9515-32958EDC4FA5}" destId="{55999457-3F45-4C20-B862-438F33B85ED0}" srcOrd="5" destOrd="0" presId="urn:microsoft.com/office/officeart/2005/8/layout/chevron1"/>
    <dgm:cxn modelId="{EF0736DC-CB9E-4437-AF6B-32B85C63C99E}" type="presParOf" srcId="{B14B9D88-8083-48F7-9515-32958EDC4FA5}" destId="{34B6AE29-247E-4F57-A853-0C4B2D1D488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B13A8-C05C-476B-B55D-695BA769C679}">
      <dsp:nvSpPr>
        <dsp:cNvPr id="0" name=""/>
        <dsp:cNvSpPr/>
      </dsp:nvSpPr>
      <dsp:spPr>
        <a:xfrm>
          <a:off x="0" y="0"/>
          <a:ext cx="4983478" cy="498347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AD5B6-F3BA-46BB-89D8-427DE6E0FEF3}">
      <dsp:nvSpPr>
        <dsp:cNvPr id="0" name=""/>
        <dsp:cNvSpPr/>
      </dsp:nvSpPr>
      <dsp:spPr>
        <a:xfrm>
          <a:off x="2491739" y="0"/>
          <a:ext cx="6205219" cy="49834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Interfaces and Reporting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0"/>
        <a:ext cx="3102609" cy="498347"/>
      </dsp:txXfrm>
    </dsp:sp>
    <dsp:sp modelId="{A65D0AE7-B15D-4FB6-910E-AFA4E5BAA86F}">
      <dsp:nvSpPr>
        <dsp:cNvPr id="0" name=""/>
        <dsp:cNvSpPr/>
      </dsp:nvSpPr>
      <dsp:spPr>
        <a:xfrm>
          <a:off x="373760" y="498347"/>
          <a:ext cx="4235957" cy="423595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10A7D-D956-4418-85EB-2085011E46C4}">
      <dsp:nvSpPr>
        <dsp:cNvPr id="0" name=""/>
        <dsp:cNvSpPr/>
      </dsp:nvSpPr>
      <dsp:spPr>
        <a:xfrm>
          <a:off x="2491739" y="498347"/>
          <a:ext cx="6205219" cy="423595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School District SIS Connections </a:t>
          </a: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and  Real </a:t>
          </a: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Time Data Collection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498347"/>
        <a:ext cx="3102609" cy="498347"/>
      </dsp:txXfrm>
    </dsp:sp>
    <dsp:sp modelId="{03F47417-68FE-448F-841F-1F5D65053196}">
      <dsp:nvSpPr>
        <dsp:cNvPr id="0" name=""/>
        <dsp:cNvSpPr/>
      </dsp:nvSpPr>
      <dsp:spPr>
        <a:xfrm>
          <a:off x="747521" y="996694"/>
          <a:ext cx="3488436" cy="34884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3D677-6D0E-45AA-B2BA-E73D1B44D0FF}">
      <dsp:nvSpPr>
        <dsp:cNvPr id="0" name=""/>
        <dsp:cNvSpPr/>
      </dsp:nvSpPr>
      <dsp:spPr>
        <a:xfrm>
          <a:off x="2491739" y="996694"/>
          <a:ext cx="6205219" cy="34884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Business Rules for Data Validation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996694"/>
        <a:ext cx="3102609" cy="498347"/>
      </dsp:txXfrm>
    </dsp:sp>
    <dsp:sp modelId="{5B049A32-5B84-4899-BE86-8E9A79C6571F}">
      <dsp:nvSpPr>
        <dsp:cNvPr id="0" name=""/>
        <dsp:cNvSpPr/>
      </dsp:nvSpPr>
      <dsp:spPr>
        <a:xfrm>
          <a:off x="1121281" y="1495041"/>
          <a:ext cx="2740915" cy="27409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BFB47-C4CE-40DF-9FEA-61A1F3C6DA82}">
      <dsp:nvSpPr>
        <dsp:cNvPr id="0" name=""/>
        <dsp:cNvSpPr/>
      </dsp:nvSpPr>
      <dsp:spPr>
        <a:xfrm>
          <a:off x="2491739" y="1495041"/>
          <a:ext cx="6205219" cy="27409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Migration to New Unique ID System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1495041"/>
        <a:ext cx="3102609" cy="498352"/>
      </dsp:txXfrm>
    </dsp:sp>
    <dsp:sp modelId="{7B4B67F5-C9F2-46C6-A915-023D42A90C01}">
      <dsp:nvSpPr>
        <dsp:cNvPr id="0" name=""/>
        <dsp:cNvSpPr/>
      </dsp:nvSpPr>
      <dsp:spPr>
        <a:xfrm>
          <a:off x="1495044" y="1993393"/>
          <a:ext cx="1993389" cy="199338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AB939-3F57-4DA6-A3D6-1535385FF7C6}">
      <dsp:nvSpPr>
        <dsp:cNvPr id="0" name=""/>
        <dsp:cNvSpPr/>
      </dsp:nvSpPr>
      <dsp:spPr>
        <a:xfrm>
          <a:off x="2491739" y="1993393"/>
          <a:ext cx="6205219" cy="19933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LEA, Bureau and User Portal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1993393"/>
        <a:ext cx="3102609" cy="498347"/>
      </dsp:txXfrm>
    </dsp:sp>
    <dsp:sp modelId="{C261EC6A-6A59-47F9-B251-D85E60702301}">
      <dsp:nvSpPr>
        <dsp:cNvPr id="0" name=""/>
        <dsp:cNvSpPr/>
      </dsp:nvSpPr>
      <dsp:spPr>
        <a:xfrm>
          <a:off x="1868805" y="2491740"/>
          <a:ext cx="1245868" cy="12458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6E46E-E801-4870-89D9-5D25C6F3AF43}">
      <dsp:nvSpPr>
        <dsp:cNvPr id="0" name=""/>
        <dsp:cNvSpPr/>
      </dsp:nvSpPr>
      <dsp:spPr>
        <a:xfrm>
          <a:off x="2491739" y="2491740"/>
          <a:ext cx="6205219" cy="12458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Data Profile and Database Definitions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2491740"/>
        <a:ext cx="3102609" cy="498347"/>
      </dsp:txXfrm>
    </dsp:sp>
    <dsp:sp modelId="{ACC014C3-FD18-44AE-A17D-456B86CB6C7F}">
      <dsp:nvSpPr>
        <dsp:cNvPr id="0" name=""/>
        <dsp:cNvSpPr/>
      </dsp:nvSpPr>
      <dsp:spPr>
        <a:xfrm>
          <a:off x="2242565" y="2990088"/>
          <a:ext cx="498347" cy="49834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251A28-3AF1-4E38-BA5E-C7DAFB4FEBB7}">
      <dsp:nvSpPr>
        <dsp:cNvPr id="0" name=""/>
        <dsp:cNvSpPr/>
      </dsp:nvSpPr>
      <dsp:spPr>
        <a:xfrm>
          <a:off x="2491739" y="2984638"/>
          <a:ext cx="6205219" cy="5092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Infrastructure and </a:t>
          </a: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Software Acquisition</a:t>
          </a:r>
          <a:r>
            <a:rPr lang="en-US" sz="1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Installation, Configuration</a:t>
          </a:r>
          <a:endParaRPr lang="en-US" sz="1400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91739" y="2984638"/>
        <a:ext cx="3102609" cy="509246"/>
      </dsp:txXfrm>
    </dsp:sp>
    <dsp:sp modelId="{59F548D9-4A0A-42A3-B20D-3912DFF733F0}">
      <dsp:nvSpPr>
        <dsp:cNvPr id="0" name=""/>
        <dsp:cNvSpPr/>
      </dsp:nvSpPr>
      <dsp:spPr>
        <a:xfrm>
          <a:off x="5594349" y="0"/>
          <a:ext cx="3102609" cy="498347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200" kern="1200" dirty="0"/>
        </a:p>
      </dsp:txBody>
      <dsp:txXfrm>
        <a:off x="5594349" y="0"/>
        <a:ext cx="3102609" cy="498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A5751-E193-464F-BCD4-10AB5D32AAEB}">
      <dsp:nvSpPr>
        <dsp:cNvPr id="0" name=""/>
        <dsp:cNvSpPr/>
      </dsp:nvSpPr>
      <dsp:spPr>
        <a:xfrm>
          <a:off x="2281" y="466189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Unique ID Automation</a:t>
          </a:r>
          <a:endParaRPr lang="en-US" sz="1600" kern="1200" dirty="0"/>
        </a:p>
      </dsp:txBody>
      <dsp:txXfrm>
        <a:off x="408381" y="466189"/>
        <a:ext cx="1218299" cy="812199"/>
      </dsp:txXfrm>
    </dsp:sp>
    <dsp:sp modelId="{E4712810-D747-4C4C-80D2-BE47A93C6A2F}">
      <dsp:nvSpPr>
        <dsp:cNvPr id="0" name=""/>
        <dsp:cNvSpPr/>
      </dsp:nvSpPr>
      <dsp:spPr>
        <a:xfrm>
          <a:off x="1829730" y="466189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Data Validation</a:t>
          </a:r>
          <a:endParaRPr lang="en-US" sz="1600" kern="1200" dirty="0"/>
        </a:p>
      </dsp:txBody>
      <dsp:txXfrm>
        <a:off x="2235830" y="466189"/>
        <a:ext cx="1218299" cy="812199"/>
      </dsp:txXfrm>
    </dsp:sp>
    <dsp:sp modelId="{FEA6A1EC-7D94-4898-91B9-8D3D867C1E29}">
      <dsp:nvSpPr>
        <dsp:cNvPr id="0" name=""/>
        <dsp:cNvSpPr/>
      </dsp:nvSpPr>
      <dsp:spPr>
        <a:xfrm>
          <a:off x="3657179" y="466189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User Interfaces</a:t>
          </a:r>
          <a:endParaRPr lang="en-US" sz="1600" kern="1200" dirty="0"/>
        </a:p>
      </dsp:txBody>
      <dsp:txXfrm>
        <a:off x="4063279" y="466189"/>
        <a:ext cx="1218299" cy="812199"/>
      </dsp:txXfrm>
    </dsp:sp>
    <dsp:sp modelId="{34B6AE29-247E-4F57-A853-0C4B2D1D4882}">
      <dsp:nvSpPr>
        <dsp:cNvPr id="0" name=""/>
        <dsp:cNvSpPr/>
      </dsp:nvSpPr>
      <dsp:spPr>
        <a:xfrm>
          <a:off x="5484627" y="466189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Certification</a:t>
          </a:r>
          <a:endParaRPr lang="en-US" sz="1600" kern="1200" dirty="0"/>
        </a:p>
      </dsp:txBody>
      <dsp:txXfrm>
        <a:off x="5890727" y="466189"/>
        <a:ext cx="1218299" cy="812199"/>
      </dsp:txXfrm>
    </dsp:sp>
    <dsp:sp modelId="{56D91827-DE35-41D4-AD33-948040CD7FCA}">
      <dsp:nvSpPr>
        <dsp:cNvPr id="0" name=""/>
        <dsp:cNvSpPr/>
      </dsp:nvSpPr>
      <dsp:spPr>
        <a:xfrm>
          <a:off x="7312076" y="466189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Migration to Production</a:t>
          </a:r>
          <a:endParaRPr lang="en-US" sz="1600" kern="1200" dirty="0"/>
        </a:p>
      </dsp:txBody>
      <dsp:txXfrm>
        <a:off x="7718176" y="466189"/>
        <a:ext cx="1218299" cy="812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A5751-E193-464F-BCD4-10AB5D32AAEB}">
      <dsp:nvSpPr>
        <dsp:cNvPr id="0" name=""/>
        <dsp:cNvSpPr/>
      </dsp:nvSpPr>
      <dsp:spPr>
        <a:xfrm>
          <a:off x="2281" y="579420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System Configuration</a:t>
          </a:r>
          <a:endParaRPr lang="en-US" sz="1300" kern="1200" dirty="0"/>
        </a:p>
      </dsp:txBody>
      <dsp:txXfrm>
        <a:off x="408381" y="579420"/>
        <a:ext cx="1218299" cy="812199"/>
      </dsp:txXfrm>
    </dsp:sp>
    <dsp:sp modelId="{E4712810-D747-4C4C-80D2-BE47A93C6A2F}">
      <dsp:nvSpPr>
        <dsp:cNvPr id="0" name=""/>
        <dsp:cNvSpPr/>
      </dsp:nvSpPr>
      <dsp:spPr>
        <a:xfrm>
          <a:off x="1829730" y="579420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Portal Accounts and UID Migration</a:t>
          </a:r>
          <a:endParaRPr lang="en-US" sz="1300" kern="1200" dirty="0"/>
        </a:p>
      </dsp:txBody>
      <dsp:txXfrm>
        <a:off x="2235830" y="579420"/>
        <a:ext cx="1218299" cy="812199"/>
      </dsp:txXfrm>
    </dsp:sp>
    <dsp:sp modelId="{E575FCF6-38A9-4AAF-9BE5-888F0246D67C}">
      <dsp:nvSpPr>
        <dsp:cNvPr id="0" name=""/>
        <dsp:cNvSpPr/>
      </dsp:nvSpPr>
      <dsp:spPr>
        <a:xfrm>
          <a:off x="3657179" y="579420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Set up Connections</a:t>
          </a:r>
          <a:endParaRPr lang="en-US" sz="1300" kern="1200" dirty="0"/>
        </a:p>
      </dsp:txBody>
      <dsp:txXfrm>
        <a:off x="4063279" y="579420"/>
        <a:ext cx="1218299" cy="812199"/>
      </dsp:txXfrm>
    </dsp:sp>
    <dsp:sp modelId="{FEA6A1EC-7D94-4898-91B9-8D3D867C1E29}">
      <dsp:nvSpPr>
        <dsp:cNvPr id="0" name=""/>
        <dsp:cNvSpPr/>
      </dsp:nvSpPr>
      <dsp:spPr>
        <a:xfrm>
          <a:off x="5484627" y="579420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Certification</a:t>
          </a:r>
          <a:endParaRPr lang="en-US" sz="1300" kern="1200" dirty="0"/>
        </a:p>
      </dsp:txBody>
      <dsp:txXfrm>
        <a:off x="5890727" y="579420"/>
        <a:ext cx="1218299" cy="812199"/>
      </dsp:txXfrm>
    </dsp:sp>
    <dsp:sp modelId="{34B6AE29-247E-4F57-A853-0C4B2D1D4882}">
      <dsp:nvSpPr>
        <dsp:cNvPr id="0" name=""/>
        <dsp:cNvSpPr/>
      </dsp:nvSpPr>
      <dsp:spPr>
        <a:xfrm>
          <a:off x="7312076" y="579420"/>
          <a:ext cx="2030498" cy="812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Go Live</a:t>
          </a:r>
          <a:endParaRPr lang="en-US" sz="1300" kern="1200" dirty="0"/>
        </a:p>
      </dsp:txBody>
      <dsp:txXfrm>
        <a:off x="7718176" y="579420"/>
        <a:ext cx="1218299" cy="8121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A5751-E193-464F-BCD4-10AB5D32AAEB}">
      <dsp:nvSpPr>
        <dsp:cNvPr id="0" name=""/>
        <dsp:cNvSpPr/>
      </dsp:nvSpPr>
      <dsp:spPr>
        <a:xfrm>
          <a:off x="3817" y="151515"/>
          <a:ext cx="2222153" cy="888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SIF Agent Development</a:t>
          </a:r>
          <a:endParaRPr lang="en-US" sz="1500" kern="1200" dirty="0"/>
        </a:p>
      </dsp:txBody>
      <dsp:txXfrm>
        <a:off x="448248" y="151515"/>
        <a:ext cx="1333292" cy="888861"/>
      </dsp:txXfrm>
    </dsp:sp>
    <dsp:sp modelId="{E4712810-D747-4C4C-80D2-BE47A93C6A2F}">
      <dsp:nvSpPr>
        <dsp:cNvPr id="0" name=""/>
        <dsp:cNvSpPr/>
      </dsp:nvSpPr>
      <dsp:spPr>
        <a:xfrm>
          <a:off x="2003755" y="151515"/>
          <a:ext cx="2222153" cy="888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Set Up Connection</a:t>
          </a:r>
          <a:endParaRPr lang="en-US" sz="1500" kern="1200" dirty="0"/>
        </a:p>
      </dsp:txBody>
      <dsp:txXfrm>
        <a:off x="2448186" y="151515"/>
        <a:ext cx="1333292" cy="888861"/>
      </dsp:txXfrm>
    </dsp:sp>
    <dsp:sp modelId="{FEA6A1EC-7D94-4898-91B9-8D3D867C1E29}">
      <dsp:nvSpPr>
        <dsp:cNvPr id="0" name=""/>
        <dsp:cNvSpPr/>
      </dsp:nvSpPr>
      <dsp:spPr>
        <a:xfrm>
          <a:off x="4003692" y="151515"/>
          <a:ext cx="2222153" cy="888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Install Basic Agent</a:t>
          </a:r>
          <a:endParaRPr lang="en-US" sz="1500" kern="1200" dirty="0"/>
        </a:p>
      </dsp:txBody>
      <dsp:txXfrm>
        <a:off x="4448123" y="151515"/>
        <a:ext cx="1333292" cy="888861"/>
      </dsp:txXfrm>
    </dsp:sp>
    <dsp:sp modelId="{34B6AE29-247E-4F57-A853-0C4B2D1D4882}">
      <dsp:nvSpPr>
        <dsp:cNvPr id="0" name=""/>
        <dsp:cNvSpPr/>
      </dsp:nvSpPr>
      <dsp:spPr>
        <a:xfrm>
          <a:off x="6003630" y="151515"/>
          <a:ext cx="2222153" cy="888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Update Agent with NM Data Profile</a:t>
          </a:r>
          <a:endParaRPr lang="en-US" sz="1500" kern="1200" dirty="0"/>
        </a:p>
      </dsp:txBody>
      <dsp:txXfrm>
        <a:off x="6448061" y="151515"/>
        <a:ext cx="1333292" cy="888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D5444-F62C-42C3-A75A-D9DBA807730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4F617-7A30-41D4-AB86-5D833C98E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AA1FA-7B6A-47D2-8D61-F225D71B51F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179D-2D27-49E2-B022-8EDDA2EFE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rgbClr val="3A3D4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FF914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807568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048A8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3A3D4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5277D-C9A1-45AA-AC10-AFF519A3851F}" type="datetime1">
              <a:rPr lang="en-US" smtClean="0"/>
              <a:t>9/9/2020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4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3A3D4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FF914D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979587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048A8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3A3D4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3A3D4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FF914D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rgbClr val="048A8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anchor="b">
            <a:normAutofit/>
          </a:bodyPr>
          <a:lstStyle>
            <a:lvl1pPr>
              <a:defRPr sz="3200">
                <a:solidFill>
                  <a:srgbClr val="3A3D4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rgbClr val="3A3D4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95400" y="6512159"/>
            <a:ext cx="6243203" cy="2743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0991-23BB-45D5-BAEB-B553F9B8A305}" type="datetime1">
              <a:rPr lang="en-US" smtClean="0"/>
              <a:t>9/9/2020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0C5-9F67-4669-A4A2-41B9471411CA}" type="datetime1">
              <a:rPr lang="en-US" smtClean="0"/>
              <a:t>9/9/2020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314843"/>
            <a:ext cx="9601200" cy="10368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D4A42-FCB8-45FC-A867-F39E78C5E1DB}" type="datetime1">
              <a:rPr lang="en-US" smtClean="0"/>
              <a:t>9/9/2020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47FDA-8B40-48DB-9D0A-11542CA20719}" type="datetime1">
              <a:rPr lang="en-US" smtClean="0"/>
              <a:t>9/9/2020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DD18-C0CE-45E3-8D55-502464031F41}" type="datetime1">
              <a:rPr lang="en-US" smtClean="0"/>
              <a:t>9/9/2020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2F43-20FB-40FD-903A-F81CF88BE65B}" type="datetime1">
              <a:rPr lang="en-US" smtClean="0"/>
              <a:t>9/9/2020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F3B1-FC67-4171-9565-7BD7FA05EFD7}" type="datetime1">
              <a:rPr lang="en-US" smtClean="0"/>
              <a:t>9/9/2020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AE668-8888-4197-A4D2-FEC88634B233}" type="datetime1">
              <a:rPr lang="en-US" smtClean="0"/>
              <a:t>9/9/2020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rgbClr val="3A3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rgbClr val="FF91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rgbClr val="048A8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93656397-354B-4153-A2AB-154D3B4430F0}" type="datetime1">
              <a:rPr lang="en-US" smtClean="0"/>
              <a:t>9/9/2020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rgbClr val="3A3D4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F914D"/>
        </a:buClr>
        <a:buFont typeface="Arial" panose="020B0604020202020204" pitchFamily="34" charset="0"/>
        <a:buChar char="•"/>
        <a:defRPr sz="2000" kern="1200">
          <a:solidFill>
            <a:srgbClr val="3A3D4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rgbClr val="048A81"/>
        </a:buClr>
        <a:buFont typeface="Wingdings" panose="05000000000000000000" pitchFamily="2" charset="2"/>
        <a:buChar char="ü"/>
        <a:defRPr sz="1800" kern="1200">
          <a:solidFill>
            <a:srgbClr val="3A3D4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rgbClr val="3A3D4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rgbClr val="3A3D4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395" y="1802675"/>
            <a:ext cx="5120640" cy="1542658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Project Nova Update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6395" y="3666308"/>
            <a:ext cx="5120640" cy="1600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Challenges, Schedule Changes and SY 20-21</a:t>
            </a:r>
            <a:endParaRPr lang="en-US" sz="36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3" b="4283"/>
          <a:stretch>
            <a:fillRect/>
          </a:stretch>
        </p:blipFill>
        <p:spPr>
          <a:xfrm>
            <a:off x="7537845" y="939800"/>
            <a:ext cx="4487785" cy="5648960"/>
          </a:xfrm>
        </p:spPr>
      </p:pic>
      <p:sp>
        <p:nvSpPr>
          <p:cNvPr id="5" name="Rectangle 4"/>
          <p:cNvSpPr/>
          <p:nvPr/>
        </p:nvSpPr>
        <p:spPr>
          <a:xfrm>
            <a:off x="199292" y="6219428"/>
            <a:ext cx="6216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rgbClr val="048A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Investing for tomorrow, delivering today. </a:t>
            </a:r>
          </a:p>
        </p:txBody>
      </p:sp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903"/>
            <a:ext cx="12192000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The Nova Project Team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8673" y="1671151"/>
            <a:ext cx="7711966" cy="3468414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Kristina Fernandez</a:t>
            </a:r>
          </a:p>
          <a:p>
            <a:r>
              <a:rPr lang="en-US" sz="3600" dirty="0" smtClean="0"/>
              <a:t>Johnathon Garcia </a:t>
            </a:r>
          </a:p>
          <a:p>
            <a:r>
              <a:rPr lang="en-US" sz="3600" dirty="0" smtClean="0"/>
              <a:t>Alecia Moll </a:t>
            </a:r>
          </a:p>
          <a:p>
            <a:r>
              <a:rPr lang="en-US" sz="3600" dirty="0" smtClean="0"/>
              <a:t>Tirumal Rao</a:t>
            </a:r>
          </a:p>
          <a:p>
            <a:r>
              <a:rPr lang="en-US" sz="3600" dirty="0" smtClean="0"/>
              <a:t>Jean Wood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8672" y="6464819"/>
            <a:ext cx="6243203" cy="274320"/>
          </a:xfrm>
        </p:spPr>
        <p:txBody>
          <a:bodyPr/>
          <a:lstStyle/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68672" y="5018277"/>
            <a:ext cx="4393324" cy="132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A3D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Richard Trujillo</a:t>
            </a:r>
          </a:p>
          <a:p>
            <a:pPr marL="274320" indent="-274320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A3D4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 DeCamp</a:t>
            </a:r>
            <a:endParaRPr lang="en-US" sz="3600" dirty="0">
              <a:solidFill>
                <a:srgbClr val="3A3D4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76866" y="4892096"/>
            <a:ext cx="4047790" cy="16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2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903"/>
            <a:ext cx="12192000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The (Unexpected) Challenges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Delays in Legislative Approved Funding</a:t>
            </a:r>
          </a:p>
          <a:p>
            <a:pPr lvl="1"/>
            <a:r>
              <a:rPr lang="en-US" sz="3200" dirty="0" smtClean="0"/>
              <a:t>Availability of project funding moved from April to August </a:t>
            </a:r>
          </a:p>
          <a:p>
            <a:pPr lvl="1"/>
            <a:r>
              <a:rPr lang="en-US" sz="3200" dirty="0" smtClean="0"/>
              <a:t>Scheduling of project task shuffled because of inability to order production hardware</a:t>
            </a:r>
            <a:endParaRPr lang="en-US" sz="3200" dirty="0"/>
          </a:p>
          <a:p>
            <a:pPr marL="0" indent="0">
              <a:buNone/>
            </a:pPr>
            <a:r>
              <a:rPr lang="en-US" sz="3600" dirty="0" smtClean="0"/>
              <a:t>Hiring Freeze</a:t>
            </a:r>
          </a:p>
          <a:p>
            <a:pPr lvl="1"/>
            <a:r>
              <a:rPr lang="en-US" sz="3200" dirty="0" smtClean="0"/>
              <a:t>Limited PED Team availability</a:t>
            </a:r>
          </a:p>
          <a:p>
            <a:pPr marL="0" indent="0">
              <a:buNone/>
            </a:pPr>
            <a:r>
              <a:rPr lang="en-US" sz="3600" dirty="0" smtClean="0"/>
              <a:t>Everyone Working from Home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5134"/>
            <a:ext cx="12192000" cy="103685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The Objective Remains the Same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159" y="1654629"/>
            <a:ext cx="8460224" cy="499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012680" y="6374999"/>
            <a:ext cx="1371600" cy="274320"/>
          </a:xfrm>
        </p:spPr>
        <p:txBody>
          <a:bodyPr/>
          <a:lstStyle/>
          <a:p>
            <a:fld id="{A7F8E3F6-DE14-48B2-B2BC-6FABA9630FB8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55134"/>
            <a:ext cx="12274062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5400" dirty="0" smtClean="0"/>
              <a:t>The Work -  Visualized</a:t>
            </a:r>
            <a:endParaRPr lang="en-US" sz="5400" dirty="0"/>
          </a:p>
        </p:txBody>
      </p:sp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2122545379"/>
              </p:ext>
            </p:extLst>
          </p:nvPr>
        </p:nvGraphicFramePr>
        <p:xfrm>
          <a:off x="2011680" y="1615440"/>
          <a:ext cx="8696959" cy="4983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4507572" y="5346322"/>
            <a:ext cx="583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Creates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single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portal for user registration, and data management</a:t>
            </a:r>
            <a:endParaRPr lang="en-US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07572" y="5588935"/>
            <a:ext cx="61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Migration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to new Unique ID, and begins use of a new System for NM</a:t>
            </a:r>
            <a:endParaRPr lang="en-US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07572" y="5125606"/>
            <a:ext cx="61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Defines data standard, SIS modifications, and final NEW STARS data model</a:t>
            </a:r>
            <a:endParaRPr lang="en-US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07572" y="6080188"/>
            <a:ext cx="61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System Shakedown and Proof of Concept,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District/Charter school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connection</a:t>
            </a:r>
            <a:endParaRPr lang="en-US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7572" y="5837575"/>
            <a:ext cx="61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Automates Business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Rules for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each migrated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District/Charter School</a:t>
            </a:r>
            <a:endParaRPr lang="en-US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Right Arrow 56"/>
          <p:cNvSpPr/>
          <p:nvPr/>
        </p:nvSpPr>
        <p:spPr>
          <a:xfrm rot="10070724">
            <a:off x="3422766" y="1900341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Arrow 57"/>
          <p:cNvSpPr/>
          <p:nvPr/>
        </p:nvSpPr>
        <p:spPr>
          <a:xfrm rot="10070724">
            <a:off x="4077524" y="4498779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 rot="10070724">
            <a:off x="3532782" y="2423864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Arrow 59"/>
          <p:cNvSpPr/>
          <p:nvPr/>
        </p:nvSpPr>
        <p:spPr>
          <a:xfrm rot="10070724">
            <a:off x="3654703" y="2906506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/>
          <p:cNvSpPr/>
          <p:nvPr/>
        </p:nvSpPr>
        <p:spPr>
          <a:xfrm rot="10070724">
            <a:off x="3803767" y="3490314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ight Arrow 61"/>
          <p:cNvSpPr/>
          <p:nvPr/>
        </p:nvSpPr>
        <p:spPr>
          <a:xfrm rot="10070724">
            <a:off x="3955858" y="3962605"/>
            <a:ext cx="247364" cy="228325"/>
          </a:xfrm>
          <a:prstGeom prst="rightArrow">
            <a:avLst/>
          </a:prstGeom>
          <a:solidFill>
            <a:srgbClr val="FF914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4530432" y="6322801"/>
            <a:ext cx="617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Implement Generate tools for </a:t>
            </a:r>
            <a:r>
              <a:rPr lang="en-US" sz="1400" i="1" dirty="0" err="1" smtClean="0">
                <a:solidFill>
                  <a:schemeClr val="accent1">
                    <a:lumMod val="50000"/>
                  </a:schemeClr>
                </a:solidFill>
              </a:rPr>
              <a:t>EdFax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</a:rPr>
              <a:t> reporting, integration with other PED systems</a:t>
            </a:r>
            <a:endParaRPr lang="en-US" sz="1400" dirty="0"/>
          </a:p>
        </p:txBody>
      </p:sp>
      <p:sp>
        <p:nvSpPr>
          <p:cNvPr id="94" name="TextBox 93"/>
          <p:cNvSpPr txBox="1"/>
          <p:nvPr/>
        </p:nvSpPr>
        <p:spPr>
          <a:xfrm>
            <a:off x="297180" y="1874520"/>
            <a:ext cx="188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Work Streams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97180" y="6241123"/>
            <a:ext cx="1614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Business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48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5134"/>
            <a:ext cx="12274062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The Big Shuffle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9970" y="1654172"/>
            <a:ext cx="9834155" cy="45289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b="1" dirty="0" smtClean="0"/>
              <a:t>While waiting for funding/hardware</a:t>
            </a:r>
            <a:endParaRPr lang="en-US" sz="3600" b="1" dirty="0"/>
          </a:p>
          <a:p>
            <a:r>
              <a:rPr lang="en-US" sz="3600" dirty="0" smtClean="0"/>
              <a:t>Decided we would continue reporting STARS templates for SY 20-21 and run parallel with the new system</a:t>
            </a:r>
          </a:p>
          <a:p>
            <a:r>
              <a:rPr lang="en-US" sz="3600" dirty="0" smtClean="0"/>
              <a:t>Configured and set up Unique ID system, portal access and user accounts</a:t>
            </a:r>
          </a:p>
          <a:p>
            <a:r>
              <a:rPr lang="en-US" sz="3600" dirty="0" smtClean="0"/>
              <a:t>Made significant progress on creation of automated validation rules</a:t>
            </a:r>
          </a:p>
          <a:p>
            <a:r>
              <a:rPr lang="en-US" sz="3600" dirty="0" smtClean="0"/>
              <a:t>Began data mapping for certification and federal reporting</a:t>
            </a:r>
          </a:p>
          <a:p>
            <a:r>
              <a:rPr lang="en-US" sz="3600" dirty="0" smtClean="0"/>
              <a:t>Began documenting the certification process</a:t>
            </a:r>
            <a:endParaRPr lang="en-US" sz="3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2" y="255134"/>
            <a:ext cx="11910646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Pilots Update </a:t>
            </a:r>
            <a:endParaRPr lang="en-US" sz="54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257908" y="1828800"/>
            <a:ext cx="5690947" cy="415158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 smtClean="0"/>
              <a:t>Albuquerque Public Schools  </a:t>
            </a:r>
            <a:r>
              <a:rPr lang="en-US" sz="2400" b="1" dirty="0" smtClean="0"/>
              <a:t>(</a:t>
            </a:r>
            <a:r>
              <a:rPr lang="en-US" sz="2400" b="1" dirty="0" err="1" smtClean="0"/>
              <a:t>Edupoint</a:t>
            </a:r>
            <a:r>
              <a:rPr lang="en-US" sz="2400" b="1" dirty="0" smtClean="0"/>
              <a:t> Synergy)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 smtClean="0"/>
              <a:t>Los Alamos Schools (PowerSchool)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 smtClean="0"/>
              <a:t>Turquoise Trail Charter School (Tyler Technology) </a:t>
            </a:r>
          </a:p>
          <a:p>
            <a:endParaRPr lang="en-US" sz="3600" b="1" dirty="0" smtClean="0"/>
          </a:p>
          <a:p>
            <a:endParaRPr lang="en-US" sz="360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324600" y="1828801"/>
            <a:ext cx="5480538" cy="40569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571500">
              <a:buChar char="•"/>
            </a:pPr>
            <a:r>
              <a:rPr lang="en-US" sz="2400" b="1" dirty="0">
                <a:solidFill>
                  <a:srgbClr val="048A81"/>
                </a:solidFill>
              </a:rPr>
              <a:t>SIF Agents Installed</a:t>
            </a:r>
          </a:p>
          <a:p>
            <a:pPr marL="571500" indent="-571500">
              <a:buChar char="•"/>
            </a:pPr>
            <a:r>
              <a:rPr lang="en-US" sz="2400" b="1" dirty="0">
                <a:solidFill>
                  <a:srgbClr val="048A81"/>
                </a:solidFill>
              </a:rPr>
              <a:t>Connections Established</a:t>
            </a:r>
          </a:p>
          <a:p>
            <a:pPr marL="571500" indent="-571500">
              <a:buChar char="•"/>
            </a:pPr>
            <a:r>
              <a:rPr lang="en-US" sz="2400" b="1" dirty="0">
                <a:solidFill>
                  <a:srgbClr val="048A81"/>
                </a:solidFill>
              </a:rPr>
              <a:t>Real Time Data Collection</a:t>
            </a:r>
          </a:p>
          <a:p>
            <a:pPr marL="571500" indent="-571500">
              <a:buChar char="•"/>
            </a:pPr>
            <a:r>
              <a:rPr lang="en-US" sz="2400" b="1" dirty="0" smtClean="0">
                <a:solidFill>
                  <a:srgbClr val="048A81"/>
                </a:solidFill>
              </a:rPr>
              <a:t>Manual and Automated </a:t>
            </a:r>
            <a:r>
              <a:rPr lang="en-US" sz="2400" b="1" dirty="0">
                <a:solidFill>
                  <a:srgbClr val="048A81"/>
                </a:solidFill>
              </a:rPr>
              <a:t>Assignment of Unique ID to new </a:t>
            </a:r>
            <a:r>
              <a:rPr lang="en-US" sz="2400" b="1" dirty="0" smtClean="0">
                <a:solidFill>
                  <a:srgbClr val="048A81"/>
                </a:solidFill>
              </a:rPr>
              <a:t>students</a:t>
            </a:r>
          </a:p>
          <a:p>
            <a:pPr marL="571500" indent="-571500">
              <a:buChar char="•"/>
            </a:pPr>
            <a:r>
              <a:rPr lang="en-US" sz="2400" b="1" dirty="0" smtClean="0">
                <a:solidFill>
                  <a:srgbClr val="048A81"/>
                </a:solidFill>
              </a:rPr>
              <a:t>Lessons Learned …</a:t>
            </a:r>
            <a:endParaRPr lang="en-US" sz="2400" b="1" dirty="0">
              <a:solidFill>
                <a:srgbClr val="048A81"/>
              </a:solidFill>
            </a:endParaRPr>
          </a:p>
          <a:p>
            <a:pPr marL="571500" indent="-571500">
              <a:buChar char="•"/>
            </a:pPr>
            <a:endParaRPr lang="en-US" sz="2400" b="1" dirty="0"/>
          </a:p>
          <a:p>
            <a:pPr marL="571500" indent="-571500">
              <a:buChar char="•"/>
            </a:pPr>
            <a:endParaRPr lang="en-US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55134"/>
            <a:ext cx="12074769" cy="103685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Steps Forward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356963346"/>
              </p:ext>
            </p:extLst>
          </p:nvPr>
        </p:nvGraphicFramePr>
        <p:xfrm>
          <a:off x="699995" y="1813960"/>
          <a:ext cx="9344857" cy="1744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845842578"/>
              </p:ext>
            </p:extLst>
          </p:nvPr>
        </p:nvGraphicFramePr>
        <p:xfrm>
          <a:off x="2430582" y="3108960"/>
          <a:ext cx="9344857" cy="197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9615295"/>
              </p:ext>
            </p:extLst>
          </p:nvPr>
        </p:nvGraphicFramePr>
        <p:xfrm>
          <a:off x="1295399" y="4946888"/>
          <a:ext cx="8229601" cy="1191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76395" y="3324382"/>
            <a:ext cx="1540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Production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995" y="1813960"/>
            <a:ext cx="83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Pilots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399" y="4752494"/>
            <a:ext cx="1540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SIS Vendors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7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2" y="255134"/>
            <a:ext cx="11910646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The Next Four Months</a:t>
            </a:r>
            <a:endParaRPr lang="en-US" sz="54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257908" y="1828800"/>
            <a:ext cx="5375031" cy="63246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September</a:t>
            </a:r>
            <a:endParaRPr lang="en-US" sz="3600" b="1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257908" y="2570870"/>
            <a:ext cx="5609492" cy="2031610"/>
          </a:xfrm>
        </p:spPr>
        <p:txBody>
          <a:bodyPr>
            <a:normAutofit/>
          </a:bodyPr>
          <a:lstStyle/>
          <a:p>
            <a:r>
              <a:rPr lang="en-US" dirty="0" smtClean="0"/>
              <a:t>Data Validation Rules</a:t>
            </a:r>
          </a:p>
          <a:p>
            <a:r>
              <a:rPr lang="en-US" dirty="0" smtClean="0"/>
              <a:t>Certification Design</a:t>
            </a:r>
          </a:p>
          <a:p>
            <a:r>
              <a:rPr lang="en-US" dirty="0" smtClean="0"/>
              <a:t>Work with Pilots and SIS Vendors to validate data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324600" y="1828801"/>
            <a:ext cx="5480538" cy="630476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October - November</a:t>
            </a:r>
            <a:endParaRPr lang="en-US" sz="36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324600" y="2570870"/>
            <a:ext cx="5480538" cy="33879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 and Configure Production System</a:t>
            </a:r>
          </a:p>
          <a:p>
            <a:r>
              <a:rPr lang="en-US" dirty="0" smtClean="0"/>
              <a:t>Deploy and configure </a:t>
            </a:r>
            <a:r>
              <a:rPr lang="en-US" dirty="0" smtClean="0"/>
              <a:t>software </a:t>
            </a:r>
            <a:r>
              <a:rPr lang="en-US" dirty="0" smtClean="0"/>
              <a:t>tools, applications</a:t>
            </a:r>
          </a:p>
          <a:p>
            <a:r>
              <a:rPr lang="en-US" dirty="0" smtClean="0"/>
              <a:t>Move Unique ID, Accounts to production platform. </a:t>
            </a:r>
            <a:endParaRPr lang="en-US" dirty="0" smtClean="0"/>
          </a:p>
          <a:p>
            <a:r>
              <a:rPr lang="en-US" dirty="0" smtClean="0"/>
              <a:t>Begin Certification configuration and test with </a:t>
            </a:r>
            <a:r>
              <a:rPr lang="en-US" dirty="0" err="1" smtClean="0"/>
              <a:t>PIlots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2" y="255134"/>
            <a:ext cx="11910646" cy="103685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The Next Four </a:t>
            </a:r>
            <a:r>
              <a:rPr lang="en-US" sz="5400" dirty="0" smtClean="0"/>
              <a:t>Months … and Beyond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10</a:t>
            </a:fld>
            <a:endParaRPr lang="en-US"/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257908" y="1976510"/>
            <a:ext cx="5375031" cy="632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None/>
              <a:defRPr sz="20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None/>
              <a:defRPr sz="18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December</a:t>
            </a:r>
            <a:endParaRPr lang="en-US" sz="3600" b="1" dirty="0"/>
          </a:p>
        </p:txBody>
      </p:sp>
      <p:sp>
        <p:nvSpPr>
          <p:cNvPr id="10" name="Content Placeholder 11"/>
          <p:cNvSpPr txBox="1">
            <a:spLocks/>
          </p:cNvSpPr>
          <p:nvPr/>
        </p:nvSpPr>
        <p:spPr>
          <a:xfrm>
            <a:off x="257908" y="2718580"/>
            <a:ext cx="5609492" cy="6799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Char char="•"/>
              <a:defRPr sz="20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Char char="ü"/>
              <a:defRPr sz="18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Set up Connections (working with SIS Vendors)</a:t>
            </a:r>
          </a:p>
        </p:txBody>
      </p:sp>
      <p:sp>
        <p:nvSpPr>
          <p:cNvPr id="15" name="Text Placeholder 10"/>
          <p:cNvSpPr txBox="1">
            <a:spLocks/>
          </p:cNvSpPr>
          <p:nvPr/>
        </p:nvSpPr>
        <p:spPr>
          <a:xfrm>
            <a:off x="6205610" y="1982370"/>
            <a:ext cx="5375031" cy="632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None/>
              <a:defRPr sz="20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None/>
              <a:defRPr sz="18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January</a:t>
            </a:r>
            <a:endParaRPr lang="en-US" sz="3600" b="1" dirty="0"/>
          </a:p>
        </p:txBody>
      </p:sp>
      <p:sp>
        <p:nvSpPr>
          <p:cNvPr id="16" name="Content Placeholder 11"/>
          <p:cNvSpPr txBox="1">
            <a:spLocks/>
          </p:cNvSpPr>
          <p:nvPr/>
        </p:nvSpPr>
        <p:spPr>
          <a:xfrm>
            <a:off x="6088380" y="2713890"/>
            <a:ext cx="5609492" cy="6799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Char char="•"/>
              <a:defRPr sz="20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Char char="ü"/>
              <a:defRPr sz="18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“Turn on” Data </a:t>
            </a:r>
            <a:r>
              <a:rPr lang="en-US" dirty="0" smtClean="0"/>
              <a:t>Collection for all connected Districts</a:t>
            </a:r>
            <a:endParaRPr lang="en-US" dirty="0" smtClean="0"/>
          </a:p>
        </p:txBody>
      </p:sp>
      <p:sp>
        <p:nvSpPr>
          <p:cNvPr id="17" name="Text Placeholder 10"/>
          <p:cNvSpPr txBox="1">
            <a:spLocks/>
          </p:cNvSpPr>
          <p:nvPr/>
        </p:nvSpPr>
        <p:spPr>
          <a:xfrm>
            <a:off x="257908" y="4165593"/>
            <a:ext cx="5375031" cy="632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None/>
              <a:defRPr sz="20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None/>
              <a:defRPr sz="18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Early 2020</a:t>
            </a:r>
            <a:endParaRPr lang="en-US" sz="3600" b="1" dirty="0"/>
          </a:p>
        </p:txBody>
      </p:sp>
      <p:sp>
        <p:nvSpPr>
          <p:cNvPr id="18" name="Content Placeholder 11"/>
          <p:cNvSpPr txBox="1">
            <a:spLocks/>
          </p:cNvSpPr>
          <p:nvPr/>
        </p:nvSpPr>
        <p:spPr>
          <a:xfrm>
            <a:off x="257908" y="4907663"/>
            <a:ext cx="5609492" cy="6799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914D"/>
              </a:buClr>
              <a:buFont typeface="Arial" panose="020B0604020202020204" pitchFamily="34" charset="0"/>
              <a:buChar char="•"/>
              <a:defRPr sz="20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48A81"/>
              </a:buClr>
              <a:buFont typeface="Wingdings" panose="05000000000000000000" pitchFamily="2" charset="2"/>
              <a:buChar char="ü"/>
              <a:defRPr sz="18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A3D4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Statewide P</a:t>
            </a:r>
            <a:r>
              <a:rPr lang="en-US" dirty="0" smtClean="0"/>
              <a:t>arallel data collection and certification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6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1933842"/>
            <a:ext cx="11521440" cy="3704957"/>
          </a:xfrm>
        </p:spPr>
        <p:txBody>
          <a:bodyPr/>
          <a:lstStyle/>
          <a:p>
            <a:r>
              <a:rPr lang="en-US" dirty="0"/>
              <a:t>Add a Slide Title - 4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for tomorrow, delivering today.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11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2062" y="255134"/>
            <a:ext cx="11910646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5400" dirty="0" smtClean="0"/>
              <a:t>Questions? </a:t>
            </a:r>
            <a:endParaRPr lang="en-US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120" y="1556664"/>
            <a:ext cx="6884977" cy="464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les Direction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direction presentation (widescreen).potx" id="{D17AB31B-F25B-45F4-B34E-C6982D129A29}" vid="{B63A7B92-8C2A-4E6A-9062-768A2448E61C}"/>
    </a:ext>
  </a:extLst>
</a:theme>
</file>

<file path=ppt/theme/theme2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CFAB6EED088D498F9FE7891AA078A6" ma:contentTypeVersion="11" ma:contentTypeDescription="Create a new document." ma:contentTypeScope="" ma:versionID="4146557ceca189108ae90052993bf5b3">
  <xsd:schema xmlns:xsd="http://www.w3.org/2001/XMLSchema" xmlns:xs="http://www.w3.org/2001/XMLSchema" xmlns:p="http://schemas.microsoft.com/office/2006/metadata/properties" xmlns:ns2="749d5a4f-1ed8-4b93-91d8-7cc1e977c475" xmlns:ns3="de6cf758-9b81-451c-80c6-4359c8a4fd3a" targetNamespace="http://schemas.microsoft.com/office/2006/metadata/properties" ma:root="true" ma:fieldsID="0fab4cd92d2977d905e48d3bd96d0a26" ns2:_="" ns3:_="">
    <xsd:import namespace="749d5a4f-1ed8-4b93-91d8-7cc1e977c475"/>
    <xsd:import namespace="de6cf758-9b81-451c-80c6-4359c8a4fd3a"/>
    <xsd:element name="properties">
      <xsd:complexType>
        <xsd:sequence>
          <xsd:element name="documentManagement">
            <xsd:complexType>
              <xsd:all>
                <xsd:element ref="ns2:Conference"/>
                <xsd:element ref="ns2:Session"/>
                <xsd:element ref="ns2:DocumentPath" minOccurs="0"/>
                <xsd:element ref="ns2:DocumentNam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d5a4f-1ed8-4b93-91d8-7cc1e977c475" elementFormDefault="qualified">
    <xsd:import namespace="http://schemas.microsoft.com/office/2006/documentManagement/types"/>
    <xsd:import namespace="http://schemas.microsoft.com/office/infopath/2007/PartnerControls"/>
    <xsd:element name="Conference" ma:index="8" ma:displayName="Conference" ma:indexed="true" ma:list="{1c867d70-76f7-47d2-8841-356de723004a}" ma:internalName="Conference" ma:showField="Title">
      <xsd:simpleType>
        <xsd:restriction base="dms:Lookup"/>
      </xsd:simpleType>
    </xsd:element>
    <xsd:element name="Session" ma:index="9" ma:displayName="Session" ma:indexed="true" ma:list="{4191188f-75e0-4dfd-a57e-7c1cdd9dcdcd}" ma:internalName="Session" ma:showField="Title">
      <xsd:simpleType>
        <xsd:restriction base="dms:Lookup"/>
      </xsd:simpleType>
    </xsd:element>
    <xsd:element name="DocumentPath" ma:index="10" nillable="true" ma:displayName="DocumentPath" ma:internalName="DocumentPath">
      <xsd:simpleType>
        <xsd:restriction base="dms:Text">
          <xsd:maxLength value="255"/>
        </xsd:restriction>
      </xsd:simpleType>
    </xsd:element>
    <xsd:element name="DocumentName" ma:index="11" nillable="true" ma:displayName="DocumentName" ma:internalName="Document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cf758-9b81-451c-80c6-4359c8a4fd3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Path xmlns="749d5a4f-1ed8-4b93-91d8-7cc1e977c475">http://webed.ped.state.nm.us/sites/conference/_layouts/download.aspx?SourceUrl=http://webed.ped.state.nm.us/sites/conference/ConferenceDocuments/04.%20Nova%20Presentation.pptx</DocumentPath>
    <DocumentName xmlns="749d5a4f-1ed8-4b93-91d8-7cc1e977c475">04. Nova Presentation</DocumentName>
    <Session xmlns="749d5a4f-1ed8-4b93-91d8-7cc1e977c475">176</Session>
    <Conference xmlns="749d5a4f-1ed8-4b93-91d8-7cc1e977c475">7</Conference>
  </documentManagement>
</p:properties>
</file>

<file path=customXml/itemProps1.xml><?xml version="1.0" encoding="utf-8"?>
<ds:datastoreItem xmlns:ds="http://schemas.openxmlformats.org/officeDocument/2006/customXml" ds:itemID="{B2BADF90-EF46-4788-A64C-725B1DCA2362}"/>
</file>

<file path=customXml/itemProps2.xml><?xml version="1.0" encoding="utf-8"?>
<ds:datastoreItem xmlns:ds="http://schemas.openxmlformats.org/officeDocument/2006/customXml" ds:itemID="{EF4D07D1-B800-4A1C-BCD2-42835C1B186F}"/>
</file>

<file path=customXml/itemProps3.xml><?xml version="1.0" encoding="utf-8"?>
<ds:datastoreItem xmlns:ds="http://schemas.openxmlformats.org/officeDocument/2006/customXml" ds:itemID="{D3CE6551-F7CC-4903-AF51-47D846E09CF5}"/>
</file>

<file path=docProps/app.xml><?xml version="1.0" encoding="utf-8"?>
<Properties xmlns="http://schemas.openxmlformats.org/officeDocument/2006/extended-properties" xmlns:vt="http://schemas.openxmlformats.org/officeDocument/2006/docPropsVTypes">
  <Template>Business direction presentation (widescreen)</Template>
  <TotalTime>23126</TotalTime>
  <Words>545</Words>
  <Application>Microsoft Office PowerPoint</Application>
  <PresentationFormat>Widescreen</PresentationFormat>
  <Paragraphs>109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 Antiqua</vt:lpstr>
      <vt:lpstr>Calibri</vt:lpstr>
      <vt:lpstr>Wingdings</vt:lpstr>
      <vt:lpstr>Sales Direction 16X9</vt:lpstr>
      <vt:lpstr>Project Nova Update</vt:lpstr>
      <vt:lpstr>The Nova Project Team </vt:lpstr>
      <vt:lpstr>The (Unexpected) Challenges</vt:lpstr>
      <vt:lpstr>The Objective Remains the Same</vt:lpstr>
      <vt:lpstr>PowerPoint Presentation</vt:lpstr>
      <vt:lpstr>The Big Shuffle</vt:lpstr>
      <vt:lpstr>Pilots Update </vt:lpstr>
      <vt:lpstr>Steps Forward</vt:lpstr>
      <vt:lpstr>The Next Four Months</vt:lpstr>
      <vt:lpstr>The Next Four Months … and Beyond</vt:lpstr>
      <vt:lpstr>Add a Slide Title - 4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04. Nova Presentation</dc:title>
  <dc:creator>Nancy Martira</dc:creator>
  <cp:lastModifiedBy>Jean Wood</cp:lastModifiedBy>
  <cp:revision>38</cp:revision>
  <dcterms:created xsi:type="dcterms:W3CDTF">2020-01-22T19:18:44Z</dcterms:created>
  <dcterms:modified xsi:type="dcterms:W3CDTF">2020-09-10T04:18:35Z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0x010100BFCFAB6EED088D498F9FE7891AA078A6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WorkflowChangePath">
    <vt:lpwstr>5740221b-0745-400c-813e-57724995bcbc,4;</vt:lpwstr>
  </property>
</Properties>
</file>