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3" r:id="rId1"/>
  </p:sldMasterIdLst>
  <p:notesMasterIdLst>
    <p:notesMasterId r:id="rId4"/>
  </p:notesMasterIdLst>
  <p:sldIdLst>
    <p:sldId id="256" r:id="rId2"/>
    <p:sldId id="259" r:id="rId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33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8B12D88-98BB-41BF-A169-9CE8B53E7C1D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20F4919-9348-49EE-8A94-E84F28E51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203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F4919-9348-49EE-8A94-E84F28E519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73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2/7/2017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02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2/7/2017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7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2/7/2017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4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2/7/2017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96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2/7/2017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91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2/7/2017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64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2/7/2017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12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2/7/2017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73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2/7/2017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03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2/7/2017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46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2/7/2017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65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2/7/2017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49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3810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February  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Accountability &amp; Quality Update</a:t>
            </a:r>
            <a:endParaRPr lang="en-US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553200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All</a:t>
            </a:r>
          </a:p>
          <a:p>
            <a:pPr lvl="1"/>
            <a:r>
              <a:rPr lang="en-US" sz="1600" dirty="0" smtClean="0"/>
              <a:t>School </a:t>
            </a:r>
            <a:r>
              <a:rPr lang="en-US" sz="1600" dirty="0" smtClean="0"/>
              <a:t>Report Cards </a:t>
            </a:r>
          </a:p>
          <a:p>
            <a:pPr lvl="1"/>
            <a:r>
              <a:rPr lang="en-US" sz="1600" dirty="0" smtClean="0"/>
              <a:t>ACCESS 2.0/Alternate ACCESS Testing </a:t>
            </a:r>
            <a:r>
              <a:rPr lang="en-US" sz="1600" dirty="0" smtClean="0"/>
              <a:t>–Feb 13- Mar 20</a:t>
            </a:r>
            <a:endParaRPr lang="en-US" sz="1600" dirty="0" smtClean="0"/>
          </a:p>
          <a:p>
            <a:r>
              <a:rPr lang="en-US" sz="1800" b="1" dirty="0" smtClean="0"/>
              <a:t>Elementary</a:t>
            </a:r>
          </a:p>
          <a:p>
            <a:pPr lvl="1"/>
            <a:r>
              <a:rPr lang="en-US" sz="1500" dirty="0" smtClean="0"/>
              <a:t>Online testing 2017-18</a:t>
            </a:r>
          </a:p>
          <a:p>
            <a:pPr lvl="1"/>
            <a:r>
              <a:rPr lang="en-US" sz="1500" dirty="0" smtClean="0"/>
              <a:t>EOGs, BOG3 and RtA</a:t>
            </a:r>
            <a:endParaRPr lang="en-US" sz="1500" dirty="0" smtClean="0"/>
          </a:p>
          <a:p>
            <a:r>
              <a:rPr lang="en-US" sz="2200" b="1" dirty="0" smtClean="0"/>
              <a:t>Middle</a:t>
            </a:r>
            <a:endParaRPr lang="en-US" sz="2200" b="1" dirty="0" smtClean="0"/>
          </a:p>
          <a:p>
            <a:pPr lvl="1"/>
            <a:r>
              <a:rPr lang="en-US" sz="1600" dirty="0" smtClean="0"/>
              <a:t>NCFEs/MCFEs for Grades 6,7 and 8 Social studies and Grades 6 and 7 Science.</a:t>
            </a:r>
          </a:p>
          <a:p>
            <a:pPr lvl="1"/>
            <a:r>
              <a:rPr lang="en-US" sz="1600" dirty="0" smtClean="0"/>
              <a:t>All </a:t>
            </a:r>
            <a:r>
              <a:rPr lang="en-US" sz="1600" dirty="0" smtClean="0"/>
              <a:t>NCFEs/MCFEs/EOGS/CTEs are </a:t>
            </a:r>
            <a:r>
              <a:rPr lang="en-US" sz="1600" dirty="0" smtClean="0"/>
              <a:t>administered online. </a:t>
            </a:r>
          </a:p>
          <a:p>
            <a:r>
              <a:rPr lang="en-US" sz="1800" b="1" dirty="0" smtClean="0"/>
              <a:t>High</a:t>
            </a:r>
          </a:p>
          <a:p>
            <a:pPr lvl="1"/>
            <a:r>
              <a:rPr lang="en-US" sz="1400" b="1" dirty="0" smtClean="0"/>
              <a:t>WorkKeys </a:t>
            </a:r>
            <a:r>
              <a:rPr lang="en-US" sz="1400" b="1" dirty="0"/>
              <a:t>Paper/Pencil-Grade 12</a:t>
            </a:r>
            <a:endParaRPr lang="en-US" sz="1400" dirty="0"/>
          </a:p>
          <a:p>
            <a:pPr lvl="2"/>
            <a:r>
              <a:rPr lang="en-US" sz="1400" dirty="0" smtClean="0"/>
              <a:t>Testing </a:t>
            </a:r>
            <a:r>
              <a:rPr lang="en-US" sz="1400" dirty="0"/>
              <a:t>Window- February 13-17</a:t>
            </a:r>
          </a:p>
          <a:p>
            <a:pPr lvl="1"/>
            <a:r>
              <a:rPr lang="en-US" sz="1400" b="1" dirty="0" smtClean="0"/>
              <a:t>CDM </a:t>
            </a:r>
            <a:r>
              <a:rPr lang="en-US" sz="1400" b="1" dirty="0"/>
              <a:t>Online-Grades 9-12</a:t>
            </a:r>
            <a:endParaRPr lang="en-US" sz="1400" dirty="0"/>
          </a:p>
          <a:p>
            <a:pPr lvl="2"/>
            <a:r>
              <a:rPr lang="en-US" sz="1400" dirty="0"/>
              <a:t>Testing Window- February 15-28</a:t>
            </a:r>
          </a:p>
          <a:p>
            <a:pPr lvl="1"/>
            <a:r>
              <a:rPr lang="en-US" sz="1400" b="1" dirty="0"/>
              <a:t>ACT Paper/Pencil-Grade 11</a:t>
            </a:r>
            <a:endParaRPr lang="en-US" sz="1400" dirty="0"/>
          </a:p>
          <a:p>
            <a:pPr lvl="2"/>
            <a:r>
              <a:rPr lang="en-US" sz="1400" dirty="0"/>
              <a:t>Testing Plan Due-February 14</a:t>
            </a:r>
            <a:r>
              <a:rPr lang="en-US" sz="1400" baseline="30000" dirty="0"/>
              <a:t>th</a:t>
            </a:r>
            <a:r>
              <a:rPr lang="en-US" sz="1400" dirty="0"/>
              <a:t> ; Testing Window- February 28</a:t>
            </a:r>
            <a:r>
              <a:rPr lang="en-US" sz="1400" baseline="30000" dirty="0"/>
              <a:t>th</a:t>
            </a:r>
            <a:r>
              <a:rPr lang="en-US" sz="1400" dirty="0"/>
              <a:t> AND March 1</a:t>
            </a:r>
            <a:r>
              <a:rPr lang="en-US" sz="1400" baseline="30000" dirty="0"/>
              <a:t>st</a:t>
            </a:r>
            <a:r>
              <a:rPr lang="en-US" sz="1400" dirty="0"/>
              <a:t> Make-up; </a:t>
            </a:r>
          </a:p>
          <a:p>
            <a:pPr lvl="2"/>
            <a:r>
              <a:rPr lang="en-US" sz="1400" dirty="0"/>
              <a:t>Reminders- ACT Practice test is available. </a:t>
            </a:r>
            <a:endParaRPr lang="en-US" sz="1400" dirty="0" smtClean="0"/>
          </a:p>
          <a:p>
            <a:pPr lvl="1"/>
            <a:r>
              <a:rPr lang="en-US" sz="1400" b="1" dirty="0" smtClean="0"/>
              <a:t>*Extend </a:t>
            </a:r>
            <a:r>
              <a:rPr lang="en-US" sz="1400" b="1" dirty="0"/>
              <a:t>I/CCRA Grade 11  Online, ACT Accommodations Paper/Pencil-Gr. 11</a:t>
            </a:r>
            <a:endParaRPr lang="en-US" sz="1400" dirty="0"/>
          </a:p>
          <a:p>
            <a:pPr lvl="2"/>
            <a:r>
              <a:rPr lang="en-US" sz="1400" dirty="0"/>
              <a:t>Testing Plan Due-February 14</a:t>
            </a:r>
            <a:r>
              <a:rPr lang="en-US" sz="1400" baseline="30000" dirty="0"/>
              <a:t>th</a:t>
            </a:r>
            <a:r>
              <a:rPr lang="en-US" sz="1400" dirty="0"/>
              <a:t> ; Testing Window- February 28-March 14, 2017</a:t>
            </a:r>
          </a:p>
          <a:p>
            <a:pPr lvl="2"/>
            <a:r>
              <a:rPr lang="en-US" sz="1400" dirty="0"/>
              <a:t>Test Reminders- Extend I –item 4 (MUST NOT be READ, must bubble that you did NOT read…only item that can’t be read). </a:t>
            </a:r>
          </a:p>
          <a:p>
            <a:pPr lvl="2"/>
            <a:r>
              <a:rPr lang="en-US" sz="1400" dirty="0"/>
              <a:t>NEW-Extend I will be a secure Mark-in-Book session for test administrator to transfer the answers from the booklet to a </a:t>
            </a:r>
            <a:r>
              <a:rPr lang="en-US" sz="1400" dirty="0" err="1"/>
              <a:t>precoded</a:t>
            </a:r>
            <a:r>
              <a:rPr lang="en-US" sz="1400" dirty="0"/>
              <a:t> answer sheet and will be scored locally-paper/pencil.</a:t>
            </a:r>
          </a:p>
          <a:p>
            <a:pPr lvl="2"/>
            <a:r>
              <a:rPr lang="en-US" sz="1400" dirty="0"/>
              <a:t>NEW- We no longer have to complete NCEducation Matching for Extend I tests! The information will be pulled from PowerSchool/EasyIEP.</a:t>
            </a:r>
          </a:p>
          <a:p>
            <a:endParaRPr lang="en-US" sz="1400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125" y="457200"/>
            <a:ext cx="1901675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190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Question, Answer &amp; Comment Session 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905000"/>
            <a:ext cx="4254500" cy="4254500"/>
          </a:xfrm>
        </p:spPr>
      </p:pic>
    </p:spTree>
    <p:extLst>
      <p:ext uri="{BB962C8B-B14F-4D97-AF65-F5344CB8AC3E}">
        <p14:creationId xmlns:p14="http://schemas.microsoft.com/office/powerpoint/2010/main" val="193988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</TotalTime>
  <Words>196</Words>
  <Application>Microsoft Office PowerPoint</Application>
  <PresentationFormat>On-screen Show (4:3)</PresentationFormat>
  <Paragraphs>25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February   Accountability &amp; Quality Update</vt:lpstr>
      <vt:lpstr>Question, Answer &amp; Comment Session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Accountability &amp; Quality Update</dc:title>
  <dc:creator>Administrator</dc:creator>
  <cp:lastModifiedBy>Takeda LeGrand</cp:lastModifiedBy>
  <cp:revision>15</cp:revision>
  <cp:lastPrinted>2014-11-05T13:26:38Z</cp:lastPrinted>
  <dcterms:created xsi:type="dcterms:W3CDTF">2014-09-09T15:49:51Z</dcterms:created>
  <dcterms:modified xsi:type="dcterms:W3CDTF">2017-02-07T20:34:46Z</dcterms:modified>
</cp:coreProperties>
</file>