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12192000" cx="6858000"/>
  <p:notesSz cx="6858000" cy="9144000"/>
  <p:embeddedFontLst>
    <p:embeddedFont>
      <p:font typeface="Architects Daughter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ArchitectsDaughter-regular.fntdata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471488" y="3245556"/>
            <a:ext cx="2914650" cy="7735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2" type="body"/>
          </p:nvPr>
        </p:nvSpPr>
        <p:spPr>
          <a:xfrm>
            <a:off x="3471863" y="3245556"/>
            <a:ext cx="2914650" cy="7735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0" type="dt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1" type="ftr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2" type="sldNum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idx="10" type="dt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1" type="ftr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2" type="sldNum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type="ctrTitle"/>
          </p:nvPr>
        </p:nvSpPr>
        <p:spPr>
          <a:xfrm>
            <a:off x="514350" y="1995312"/>
            <a:ext cx="5829300" cy="42446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" type="subTitle"/>
          </p:nvPr>
        </p:nvSpPr>
        <p:spPr>
          <a:xfrm>
            <a:off x="857250" y="6403623"/>
            <a:ext cx="5143500" cy="2943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25" name="Google Shape;25;p4"/>
          <p:cNvSpPr txBox="1"/>
          <p:nvPr>
            <p:ph idx="10" type="dt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1" type="ftr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0" type="dt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1" type="ftr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2" type="sldNum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/>
          <p:nvPr>
            <p:ph type="title"/>
          </p:nvPr>
        </p:nvSpPr>
        <p:spPr>
          <a:xfrm>
            <a:off x="467916" y="3039537"/>
            <a:ext cx="5915025" cy="50715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" type="body"/>
          </p:nvPr>
        </p:nvSpPr>
        <p:spPr>
          <a:xfrm>
            <a:off x="467916" y="8159048"/>
            <a:ext cx="5915025" cy="266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72381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72381" y="2988734"/>
            <a:ext cx="2901255" cy="14647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72381" y="4453467"/>
            <a:ext cx="2901255" cy="65503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3471863" y="2988734"/>
            <a:ext cx="2915543" cy="14647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3471863" y="4453467"/>
            <a:ext cx="2915543" cy="65503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72381" y="812800"/>
            <a:ext cx="2211884" cy="2844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2915543" y="1755425"/>
            <a:ext cx="3471863" cy="86642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72381" y="3657600"/>
            <a:ext cx="2211884" cy="6776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472381" y="812800"/>
            <a:ext cx="2211884" cy="2844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2915543" y="1755425"/>
            <a:ext cx="3471863" cy="8664222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472381" y="3657600"/>
            <a:ext cx="2211884" cy="6776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-438856" y="4155899"/>
            <a:ext cx="7735712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81057" y="5075811"/>
            <a:ext cx="10332156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-2519318" y="3639917"/>
            <a:ext cx="10332156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1828800" y="321439"/>
            <a:ext cx="4284134" cy="3437467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2082901" y="609000"/>
            <a:ext cx="37611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latin typeface="Architects Daughter"/>
                <a:ea typeface="Architects Daughter"/>
                <a:cs typeface="Architects Daughter"/>
                <a:sym typeface="Architects Daughter"/>
              </a:rPr>
              <a:t>What do you mean by…? </a:t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304799" y="4436533"/>
            <a:ext cx="4284135" cy="3318933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1828800" y="8195733"/>
            <a:ext cx="4601633" cy="3437467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72550" y="4690600"/>
            <a:ext cx="4020900" cy="27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800">
                <a:latin typeface="Architects Daughter"/>
                <a:ea typeface="Architects Daughter"/>
                <a:cs typeface="Architects Daughter"/>
                <a:sym typeface="Architects Daughter"/>
              </a:rPr>
              <a:t>The strategy I used was….</a:t>
            </a:r>
            <a:endParaRPr sz="5800"/>
          </a:p>
        </p:txBody>
      </p:sp>
      <p:sp>
        <p:nvSpPr>
          <p:cNvPr id="89" name="Google Shape;89;p13"/>
          <p:cNvSpPr txBox="1"/>
          <p:nvPr/>
        </p:nvSpPr>
        <p:spPr>
          <a:xfrm>
            <a:off x="1993150" y="8483300"/>
            <a:ext cx="42840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latin typeface="Architects Daughter"/>
                <a:ea typeface="Architects Daughter"/>
                <a:cs typeface="Architects Daughter"/>
                <a:sym typeface="Architects Daughter"/>
              </a:rPr>
              <a:t>I agree with you because …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/>
          <p:nvPr/>
        </p:nvSpPr>
        <p:spPr>
          <a:xfrm>
            <a:off x="1828800" y="321439"/>
            <a:ext cx="4284134" cy="3437467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2108326" y="609000"/>
            <a:ext cx="37359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latin typeface="Architects Daughter"/>
                <a:ea typeface="Architects Daughter"/>
                <a:cs typeface="Architects Daughter"/>
                <a:sym typeface="Architects Daughter"/>
              </a:rPr>
              <a:t>I have a question about …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304799" y="4436533"/>
            <a:ext cx="4284135" cy="3318933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828800" y="8195733"/>
            <a:ext cx="4601633" cy="3437467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700625" y="4866702"/>
            <a:ext cx="3429000" cy="21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>
                <a:latin typeface="Architects Daughter"/>
                <a:ea typeface="Architects Daughter"/>
                <a:cs typeface="Architects Daughter"/>
                <a:sym typeface="Architects Daughter"/>
              </a:rPr>
              <a:t>I noticed that I …</a:t>
            </a:r>
            <a:endParaRPr sz="6600"/>
          </a:p>
        </p:txBody>
      </p:sp>
      <p:sp>
        <p:nvSpPr>
          <p:cNvPr id="99" name="Google Shape;99;p14"/>
          <p:cNvSpPr txBox="1"/>
          <p:nvPr/>
        </p:nvSpPr>
        <p:spPr>
          <a:xfrm>
            <a:off x="1938867" y="8599324"/>
            <a:ext cx="4064100" cy="25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00">
                <a:latin typeface="Architects Daughter"/>
                <a:ea typeface="Architects Daughter"/>
                <a:cs typeface="Architects Daughter"/>
                <a:sym typeface="Architects Daughter"/>
              </a:rPr>
              <a:t>My strategy is like yours because …</a:t>
            </a:r>
            <a:endParaRPr sz="5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/>
          <p:nvPr/>
        </p:nvSpPr>
        <p:spPr>
          <a:xfrm>
            <a:off x="1828800" y="321439"/>
            <a:ext cx="4284134" cy="3437467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2099733" y="609011"/>
            <a:ext cx="37443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latin typeface="Architects Daughter"/>
                <a:ea typeface="Architects Daughter"/>
                <a:cs typeface="Architects Daughter"/>
                <a:sym typeface="Architects Daughter"/>
              </a:rPr>
              <a:t>Why do you think that…?</a:t>
            </a:r>
            <a:endParaRPr/>
          </a:p>
        </p:txBody>
      </p:sp>
      <p:sp>
        <p:nvSpPr>
          <p:cNvPr id="106" name="Google Shape;106;p15"/>
          <p:cNvSpPr/>
          <p:nvPr/>
        </p:nvSpPr>
        <p:spPr>
          <a:xfrm>
            <a:off x="304799" y="4436533"/>
            <a:ext cx="4284135" cy="3318933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5"/>
          <p:cNvSpPr/>
          <p:nvPr/>
        </p:nvSpPr>
        <p:spPr>
          <a:xfrm>
            <a:off x="1828800" y="8195733"/>
            <a:ext cx="4601633" cy="3437467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385225" y="5084888"/>
            <a:ext cx="4064100" cy="18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00">
                <a:latin typeface="Architects Daughter"/>
                <a:ea typeface="Architects Daughter"/>
                <a:cs typeface="Architects Daughter"/>
                <a:sym typeface="Architects Daughter"/>
              </a:rPr>
              <a:t>I wondered about …</a:t>
            </a:r>
            <a:endParaRPr sz="5700"/>
          </a:p>
        </p:txBody>
      </p:sp>
      <p:sp>
        <p:nvSpPr>
          <p:cNvPr id="109" name="Google Shape;109;p15"/>
          <p:cNvSpPr txBox="1"/>
          <p:nvPr/>
        </p:nvSpPr>
        <p:spPr>
          <a:xfrm>
            <a:off x="2099725" y="8195724"/>
            <a:ext cx="4064100" cy="32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>
                <a:latin typeface="Architects Daughter"/>
                <a:ea typeface="Architects Daughter"/>
                <a:cs typeface="Architects Daughter"/>
                <a:sym typeface="Architects Daughter"/>
              </a:rPr>
              <a:t>That solution makes sense because …</a:t>
            </a:r>
            <a:endParaRPr sz="5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/>
          <p:nvPr/>
        </p:nvSpPr>
        <p:spPr>
          <a:xfrm>
            <a:off x="1828800" y="321439"/>
            <a:ext cx="4284134" cy="3437467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2099733" y="609011"/>
            <a:ext cx="37443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latin typeface="Architects Daughter"/>
                <a:ea typeface="Architects Daughter"/>
                <a:cs typeface="Architects Daughter"/>
                <a:sym typeface="Architects Daughter"/>
              </a:rPr>
              <a:t>I disagree with that because …</a:t>
            </a:r>
            <a:endParaRPr/>
          </a:p>
        </p:txBody>
      </p:sp>
      <p:sp>
        <p:nvSpPr>
          <p:cNvPr id="116" name="Google Shape;116;p16"/>
          <p:cNvSpPr/>
          <p:nvPr/>
        </p:nvSpPr>
        <p:spPr>
          <a:xfrm>
            <a:off x="304799" y="4436533"/>
            <a:ext cx="4284135" cy="3318933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6"/>
          <p:cNvSpPr/>
          <p:nvPr/>
        </p:nvSpPr>
        <p:spPr>
          <a:xfrm>
            <a:off x="1828800" y="8195733"/>
            <a:ext cx="4601633" cy="3437467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380925" y="4491850"/>
            <a:ext cx="3894000" cy="3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00">
                <a:latin typeface="Architects Daughter"/>
                <a:ea typeface="Architects Daughter"/>
                <a:cs typeface="Architects Daughter"/>
                <a:sym typeface="Architects Daughter"/>
              </a:rPr>
              <a:t>Another strategy we could use is …</a:t>
            </a:r>
            <a:endParaRPr sz="5300"/>
          </a:p>
        </p:txBody>
      </p:sp>
      <p:sp>
        <p:nvSpPr>
          <p:cNvPr id="119" name="Google Shape;119;p16"/>
          <p:cNvSpPr txBox="1"/>
          <p:nvPr/>
        </p:nvSpPr>
        <p:spPr>
          <a:xfrm>
            <a:off x="2048934" y="8433093"/>
            <a:ext cx="4064100" cy="26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0">
                <a:latin typeface="Architects Daughter"/>
                <a:ea typeface="Architects Daughter"/>
                <a:cs typeface="Architects Daughter"/>
                <a:sym typeface="Architects Daughter"/>
              </a:rPr>
              <a:t>So, what you are saying is …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/>
          <p:nvPr/>
        </p:nvSpPr>
        <p:spPr>
          <a:xfrm>
            <a:off x="471488" y="457200"/>
            <a:ext cx="6284912" cy="54186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7"/>
          <p:cNvSpPr/>
          <p:nvPr/>
        </p:nvSpPr>
        <p:spPr>
          <a:xfrm>
            <a:off x="626533" y="6858000"/>
            <a:ext cx="5774267" cy="46228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7"/>
          <p:cNvSpPr txBox="1"/>
          <p:nvPr/>
        </p:nvSpPr>
        <p:spPr>
          <a:xfrm>
            <a:off x="782400" y="7501575"/>
            <a:ext cx="55338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69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The strategy </a:t>
            </a:r>
            <a:endParaRPr sz="69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69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I used </a:t>
            </a:r>
            <a:endParaRPr sz="69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69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was….</a:t>
            </a:r>
            <a:endParaRPr sz="6900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127" name="Google Shape;127;p17"/>
          <p:cNvSpPr/>
          <p:nvPr/>
        </p:nvSpPr>
        <p:spPr>
          <a:xfrm>
            <a:off x="541866" y="457200"/>
            <a:ext cx="5774267" cy="46228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7"/>
          <p:cNvSpPr txBox="1"/>
          <p:nvPr/>
        </p:nvSpPr>
        <p:spPr>
          <a:xfrm>
            <a:off x="626525" y="1064950"/>
            <a:ext cx="5215500" cy="3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latin typeface="Architects Daughter"/>
                <a:ea typeface="Architects Daughter"/>
                <a:cs typeface="Architects Daughter"/>
                <a:sym typeface="Architects Daughter"/>
              </a:rPr>
              <a:t>What do you mean by ……?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/>
          <p:nvPr/>
        </p:nvSpPr>
        <p:spPr>
          <a:xfrm>
            <a:off x="541866" y="6620933"/>
            <a:ext cx="5774267" cy="46228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8"/>
          <p:cNvSpPr/>
          <p:nvPr/>
        </p:nvSpPr>
        <p:spPr>
          <a:xfrm>
            <a:off x="541865" y="762000"/>
            <a:ext cx="5774267" cy="46228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8"/>
          <p:cNvSpPr txBox="1"/>
          <p:nvPr/>
        </p:nvSpPr>
        <p:spPr>
          <a:xfrm>
            <a:off x="1028315" y="1365240"/>
            <a:ext cx="4801500" cy="3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latin typeface="Architects Daughter"/>
                <a:ea typeface="Architects Daughter"/>
                <a:cs typeface="Architects Daughter"/>
                <a:sym typeface="Architects Daughter"/>
              </a:rPr>
              <a:t>I agree with you because …</a:t>
            </a:r>
            <a:endParaRPr/>
          </a:p>
        </p:txBody>
      </p:sp>
      <p:sp>
        <p:nvSpPr>
          <p:cNvPr id="136" name="Google Shape;136;p18"/>
          <p:cNvSpPr txBox="1"/>
          <p:nvPr/>
        </p:nvSpPr>
        <p:spPr>
          <a:xfrm>
            <a:off x="1028315" y="7224173"/>
            <a:ext cx="4801500" cy="3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72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I have a question about …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/>
          <p:nvPr/>
        </p:nvSpPr>
        <p:spPr>
          <a:xfrm>
            <a:off x="541865" y="762000"/>
            <a:ext cx="5774267" cy="46228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9"/>
          <p:cNvSpPr/>
          <p:nvPr/>
        </p:nvSpPr>
        <p:spPr>
          <a:xfrm>
            <a:off x="541865" y="6485467"/>
            <a:ext cx="5774267" cy="46228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922875" y="1855825"/>
            <a:ext cx="5012400" cy="23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latin typeface="Architects Daughter"/>
                <a:ea typeface="Architects Daughter"/>
                <a:cs typeface="Architects Daughter"/>
                <a:sym typeface="Architects Daughter"/>
              </a:rPr>
              <a:t>I noticed that I …</a:t>
            </a:r>
            <a:endParaRPr/>
          </a:p>
        </p:txBody>
      </p:sp>
      <p:sp>
        <p:nvSpPr>
          <p:cNvPr id="144" name="Google Shape;144;p19"/>
          <p:cNvSpPr txBox="1"/>
          <p:nvPr/>
        </p:nvSpPr>
        <p:spPr>
          <a:xfrm>
            <a:off x="922875" y="6539850"/>
            <a:ext cx="5012400" cy="45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latin typeface="Architects Daughter"/>
                <a:ea typeface="Architects Daughter"/>
                <a:cs typeface="Architects Daughter"/>
                <a:sym typeface="Architects Daughter"/>
              </a:rPr>
              <a:t>My strategy is like yours because …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0"/>
          <p:cNvSpPr/>
          <p:nvPr/>
        </p:nvSpPr>
        <p:spPr>
          <a:xfrm>
            <a:off x="541865" y="762000"/>
            <a:ext cx="5774267" cy="46228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0"/>
          <p:cNvSpPr/>
          <p:nvPr/>
        </p:nvSpPr>
        <p:spPr>
          <a:xfrm>
            <a:off x="541865" y="6485467"/>
            <a:ext cx="5774267" cy="46228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0"/>
          <p:cNvSpPr txBox="1"/>
          <p:nvPr/>
        </p:nvSpPr>
        <p:spPr>
          <a:xfrm>
            <a:off x="922875" y="1417300"/>
            <a:ext cx="5012400" cy="3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latin typeface="Architects Daughter"/>
                <a:ea typeface="Architects Daughter"/>
                <a:cs typeface="Architects Daughter"/>
                <a:sym typeface="Architects Daughter"/>
              </a:rPr>
              <a:t>Why do you think that…?</a:t>
            </a:r>
            <a:endParaRPr/>
          </a:p>
        </p:txBody>
      </p:sp>
      <p:sp>
        <p:nvSpPr>
          <p:cNvPr id="152" name="Google Shape;152;p20"/>
          <p:cNvSpPr txBox="1"/>
          <p:nvPr/>
        </p:nvSpPr>
        <p:spPr>
          <a:xfrm>
            <a:off x="922864" y="7642705"/>
            <a:ext cx="5012400" cy="23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latin typeface="Architects Daughter"/>
                <a:ea typeface="Architects Daughter"/>
                <a:cs typeface="Architects Daughter"/>
                <a:sym typeface="Architects Daughter"/>
              </a:rPr>
              <a:t>I wondered about …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/>
          <p:nvPr/>
        </p:nvSpPr>
        <p:spPr>
          <a:xfrm>
            <a:off x="541865" y="762000"/>
            <a:ext cx="5774267" cy="46228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1"/>
          <p:cNvSpPr/>
          <p:nvPr/>
        </p:nvSpPr>
        <p:spPr>
          <a:xfrm>
            <a:off x="541865" y="6485467"/>
            <a:ext cx="5774267" cy="46228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1"/>
          <p:cNvSpPr txBox="1"/>
          <p:nvPr/>
        </p:nvSpPr>
        <p:spPr>
          <a:xfrm>
            <a:off x="922863" y="1083733"/>
            <a:ext cx="5012400" cy="4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latin typeface="Architects Daughter"/>
                <a:ea typeface="Architects Daughter"/>
                <a:cs typeface="Architects Daughter"/>
                <a:sym typeface="Architects Daughter"/>
              </a:rPr>
              <a:t>That solution makes sense because …</a:t>
            </a:r>
            <a:endParaRPr sz="6500"/>
          </a:p>
        </p:txBody>
      </p:sp>
      <p:sp>
        <p:nvSpPr>
          <p:cNvPr id="160" name="Google Shape;160;p21"/>
          <p:cNvSpPr txBox="1"/>
          <p:nvPr/>
        </p:nvSpPr>
        <p:spPr>
          <a:xfrm>
            <a:off x="922875" y="7063050"/>
            <a:ext cx="5012400" cy="3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latin typeface="Architects Daughter"/>
                <a:ea typeface="Architects Daughter"/>
                <a:cs typeface="Architects Daughter"/>
                <a:sym typeface="Architects Daughter"/>
              </a:rPr>
              <a:t>I disagree with that because …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/>
          <p:nvPr/>
        </p:nvSpPr>
        <p:spPr>
          <a:xfrm>
            <a:off x="541865" y="762000"/>
            <a:ext cx="5774267" cy="46228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2"/>
          <p:cNvSpPr/>
          <p:nvPr/>
        </p:nvSpPr>
        <p:spPr>
          <a:xfrm>
            <a:off x="541865" y="6485467"/>
            <a:ext cx="5774267" cy="46228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127000">
            <a:solidFill>
              <a:srgbClr val="FFD9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2"/>
          <p:cNvSpPr txBox="1"/>
          <p:nvPr/>
        </p:nvSpPr>
        <p:spPr>
          <a:xfrm>
            <a:off x="922875" y="978625"/>
            <a:ext cx="5012400" cy="45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latin typeface="Architects Daughter"/>
                <a:ea typeface="Architects Daughter"/>
                <a:cs typeface="Architects Daughter"/>
                <a:sym typeface="Architects Daughter"/>
              </a:rPr>
              <a:t>Another strategy we could use is …</a:t>
            </a:r>
            <a:endParaRPr/>
          </a:p>
        </p:txBody>
      </p:sp>
      <p:sp>
        <p:nvSpPr>
          <p:cNvPr id="168" name="Google Shape;168;p22"/>
          <p:cNvSpPr txBox="1"/>
          <p:nvPr/>
        </p:nvSpPr>
        <p:spPr>
          <a:xfrm>
            <a:off x="922875" y="7039575"/>
            <a:ext cx="5012400" cy="3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latin typeface="Architects Daughter"/>
                <a:ea typeface="Architects Daughter"/>
                <a:cs typeface="Architects Daughter"/>
                <a:sym typeface="Architects Daughter"/>
              </a:rPr>
              <a:t>So, what you are saying is …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