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2" r:id="rId2"/>
    <p:sldId id="256" r:id="rId3"/>
    <p:sldId id="259" r:id="rId4"/>
    <p:sldId id="257" r:id="rId5"/>
    <p:sldId id="258" r:id="rId6"/>
    <p:sldId id="260" r:id="rId7"/>
    <p:sldId id="261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95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97916-AF98-4240-94AD-07917AC60098}" type="datetimeFigureOut">
              <a:rPr lang="en-US" smtClean="0"/>
              <a:t>10/17/2012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8B132-A373-43C8-8B85-AE0BD091A6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933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97916-AF98-4240-94AD-07917AC60098}" type="datetimeFigureOut">
              <a:rPr lang="en-US" smtClean="0"/>
              <a:t>10/17/2012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8B132-A373-43C8-8B85-AE0BD091A6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350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97916-AF98-4240-94AD-07917AC60098}" type="datetimeFigureOut">
              <a:rPr lang="en-US" smtClean="0"/>
              <a:t>10/17/2012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8B132-A373-43C8-8B85-AE0BD091A6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725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97916-AF98-4240-94AD-07917AC60098}" type="datetimeFigureOut">
              <a:rPr lang="en-US" smtClean="0"/>
              <a:t>10/17/2012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8B132-A373-43C8-8B85-AE0BD091A6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9263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97916-AF98-4240-94AD-07917AC60098}" type="datetimeFigureOut">
              <a:rPr lang="en-US" smtClean="0"/>
              <a:t>10/17/2012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8B132-A373-43C8-8B85-AE0BD091A6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752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97916-AF98-4240-94AD-07917AC60098}" type="datetimeFigureOut">
              <a:rPr lang="en-US" smtClean="0"/>
              <a:t>10/17/2012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8B132-A373-43C8-8B85-AE0BD091A6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098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97916-AF98-4240-94AD-07917AC60098}" type="datetimeFigureOut">
              <a:rPr lang="en-US" smtClean="0"/>
              <a:t>10/17/2012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8B132-A373-43C8-8B85-AE0BD091A6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179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97916-AF98-4240-94AD-07917AC60098}" type="datetimeFigureOut">
              <a:rPr lang="en-US" smtClean="0"/>
              <a:t>10/17/2012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8B132-A373-43C8-8B85-AE0BD091A6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9487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97916-AF98-4240-94AD-07917AC60098}" type="datetimeFigureOut">
              <a:rPr lang="en-US" smtClean="0"/>
              <a:t>10/17/2012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8B132-A373-43C8-8B85-AE0BD091A6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854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97916-AF98-4240-94AD-07917AC60098}" type="datetimeFigureOut">
              <a:rPr lang="en-US" smtClean="0"/>
              <a:t>10/17/2012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8B132-A373-43C8-8B85-AE0BD091A6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848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97916-AF98-4240-94AD-07917AC60098}" type="datetimeFigureOut">
              <a:rPr lang="en-US" smtClean="0"/>
              <a:t>10/17/2012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8B132-A373-43C8-8B85-AE0BD091A6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027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D97916-AF98-4240-94AD-07917AC60098}" type="datetimeFigureOut">
              <a:rPr lang="en-US" smtClean="0"/>
              <a:t>10/17/2012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A8B132-A373-43C8-8B85-AE0BD091A6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743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Bell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your notebooks, write about a time when you stood up for something that you believed in. </a:t>
            </a:r>
          </a:p>
          <a:p>
            <a:pPr lvl="1"/>
            <a:r>
              <a:rPr lang="en-US" dirty="0" smtClean="0"/>
              <a:t>Was the position unpopular?</a:t>
            </a:r>
          </a:p>
          <a:p>
            <a:pPr lvl="1"/>
            <a:r>
              <a:rPr lang="en-US" dirty="0" smtClean="0"/>
              <a:t>How were you treated by people who opposed you?</a:t>
            </a:r>
          </a:p>
          <a:p>
            <a:pPr lvl="1"/>
            <a:r>
              <a:rPr lang="en-US" dirty="0" smtClean="0"/>
              <a:t>Did you persuade anyone to agree with you?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7969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Abolitionism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066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152400"/>
            <a:ext cx="8229600" cy="1143000"/>
          </a:xfrm>
        </p:spPr>
        <p:txBody>
          <a:bodyPr/>
          <a:lstStyle/>
          <a:p>
            <a:r>
              <a:rPr lang="en-US" dirty="0" smtClean="0"/>
              <a:t>Life Under Slavery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676400"/>
            <a:ext cx="4534905" cy="3810000"/>
          </a:xfrm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953000" y="1371600"/>
            <a:ext cx="40386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Rural Slavery </a:t>
            </a:r>
          </a:p>
          <a:p>
            <a:pPr lvl="1"/>
            <a:r>
              <a:rPr lang="en-US" dirty="0" smtClean="0"/>
              <a:t>Men, women and children worked from sun up to sun down.</a:t>
            </a:r>
          </a:p>
          <a:p>
            <a:pPr lvl="1"/>
            <a:r>
              <a:rPr lang="en-US" dirty="0" smtClean="0"/>
              <a:t>They were whipped if they did not work hard enough</a:t>
            </a:r>
          </a:p>
          <a:p>
            <a:pPr lvl="1"/>
            <a:r>
              <a:rPr lang="en-US" dirty="0" smtClean="0"/>
              <a:t>Some slaves were house slaves: Cooks, butlers, and maids.</a:t>
            </a:r>
          </a:p>
          <a:p>
            <a:pPr lvl="1"/>
            <a:r>
              <a:rPr lang="en-US" dirty="0" smtClean="0"/>
              <a:t>They lived in small, cramped slave quarters.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555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Abolitionists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Abolition – The movement to outlaw slavery.</a:t>
            </a:r>
          </a:p>
          <a:p>
            <a:r>
              <a:rPr lang="en-US" dirty="0" smtClean="0"/>
              <a:t>Supported by religious preachers and intellectuals.</a:t>
            </a:r>
          </a:p>
          <a:p>
            <a:r>
              <a:rPr lang="en-US" dirty="0" smtClean="0"/>
              <a:t>Slavery was considered “a great national sin”.</a:t>
            </a:r>
          </a:p>
          <a:p>
            <a:r>
              <a:rPr lang="en-US" dirty="0" smtClean="0"/>
              <a:t>William Lloyd Garrison was the most radical abolitionist. </a:t>
            </a:r>
          </a:p>
          <a:p>
            <a:r>
              <a:rPr lang="en-US" dirty="0" smtClean="0"/>
              <a:t>Garrison published, “The Liberator”, an abolitionist newspaper.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2514600"/>
            <a:ext cx="3716482" cy="2819400"/>
          </a:xfrm>
        </p:spPr>
      </p:pic>
    </p:spTree>
    <p:extLst>
      <p:ext uri="{BB962C8B-B14F-4D97-AF65-F5344CB8AC3E}">
        <p14:creationId xmlns:p14="http://schemas.microsoft.com/office/powerpoint/2010/main" val="1593026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Notable Abolitionists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William Lloyd Garrison</a:t>
            </a:r>
          </a:p>
          <a:p>
            <a:r>
              <a:rPr lang="en-US" dirty="0" smtClean="0"/>
              <a:t>Frederick Douglass</a:t>
            </a:r>
          </a:p>
          <a:p>
            <a:pPr lvl="1"/>
            <a:r>
              <a:rPr lang="en-US" dirty="0" smtClean="0"/>
              <a:t>Born a slave, through education, Douglass was able to escape slavery.</a:t>
            </a:r>
          </a:p>
          <a:p>
            <a:pPr lvl="1"/>
            <a:r>
              <a:rPr lang="en-US" dirty="0" smtClean="0"/>
              <a:t>He Became a great orator in the abolitionist movement.</a:t>
            </a:r>
          </a:p>
          <a:p>
            <a:r>
              <a:rPr lang="en-US" dirty="0" smtClean="0"/>
              <a:t>Sarah and Angelina Grimke</a:t>
            </a:r>
          </a:p>
          <a:p>
            <a:pPr lvl="1"/>
            <a:r>
              <a:rPr lang="en-US" dirty="0" smtClean="0"/>
              <a:t>Daughters of a slave owner, they spoke out against the horrors of slavery.</a:t>
            </a:r>
          </a:p>
          <a:p>
            <a:r>
              <a:rPr lang="en-US" dirty="0" smtClean="0"/>
              <a:t>Sojourner Truth</a:t>
            </a:r>
          </a:p>
          <a:p>
            <a:pPr lvl="1"/>
            <a:r>
              <a:rPr lang="en-US" dirty="0" smtClean="0"/>
              <a:t>An ex-slave, she went on speaking tours about the harshness of slavery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1905000"/>
            <a:ext cx="3429000" cy="3429000"/>
          </a:xfrm>
        </p:spPr>
      </p:pic>
    </p:spTree>
    <p:extLst>
      <p:ext uri="{BB962C8B-B14F-4D97-AF65-F5344CB8AC3E}">
        <p14:creationId xmlns:p14="http://schemas.microsoft.com/office/powerpoint/2010/main" val="3059758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Opposition to Abolition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86000"/>
            <a:ext cx="4038600" cy="2906762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Slaveholders opposed abolition.</a:t>
            </a:r>
          </a:p>
          <a:p>
            <a:r>
              <a:rPr lang="en-US" dirty="0" smtClean="0"/>
              <a:t>Many supported tightening controls on slaves, and all blacks in general.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5450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Summarizing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Read pages 229-234</a:t>
            </a:r>
          </a:p>
          <a:p>
            <a:r>
              <a:rPr lang="en-US" dirty="0" smtClean="0"/>
              <a:t>In the text on page 234, answer questions 2 and 3.</a:t>
            </a:r>
          </a:p>
          <a:p>
            <a:r>
              <a:rPr lang="en-US" dirty="0" smtClean="0"/>
              <a:t>For question 2, make a t chart.</a:t>
            </a:r>
          </a:p>
          <a:p>
            <a:r>
              <a:rPr lang="en-US" dirty="0" smtClean="0"/>
              <a:t>For question 3, write a paragraph (4-6 sentences).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506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1241</TotalTime>
  <Words>264</Words>
  <Application>Microsoft Office PowerPoint</Application>
  <PresentationFormat>On-screen Show (4:3)</PresentationFormat>
  <Paragraphs>35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Bell Work</vt:lpstr>
      <vt:lpstr>Abolitionism</vt:lpstr>
      <vt:lpstr>Life Under Slavery</vt:lpstr>
      <vt:lpstr>The Abolitionists</vt:lpstr>
      <vt:lpstr>Notable Abolitionists</vt:lpstr>
      <vt:lpstr>Opposition to Abolition</vt:lpstr>
      <vt:lpstr>Summarizing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Pizzone, Michael</dc:creator>
  <cp:lastModifiedBy>Pizzone, Michael</cp:lastModifiedBy>
  <cp:revision>13</cp:revision>
  <dcterms:created xsi:type="dcterms:W3CDTF">2012-10-16T13:46:41Z</dcterms:created>
  <dcterms:modified xsi:type="dcterms:W3CDTF">2012-10-18T14:24:08Z</dcterms:modified>
</cp:coreProperties>
</file>