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LA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Poetry Unit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5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6900" y="723900"/>
            <a:ext cx="97917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Do now…</a:t>
            </a:r>
          </a:p>
          <a:p>
            <a:r>
              <a:rPr lang="en-US" sz="5400" dirty="0" smtClean="0"/>
              <a:t>Open up your SB book to page 268 – 269</a:t>
            </a:r>
          </a:p>
          <a:p>
            <a:r>
              <a:rPr lang="en-US" sz="5400" dirty="0" smtClean="0"/>
              <a:t>Each group will be assigned a set of literary devices in poetry.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7853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8000" y="254000"/>
            <a:ext cx="99187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Create a graphic representation of your assigned words that captures the essence of the word. 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Definition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Picture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Example(s)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Then, each group member will teach the word to the class…as the class takes notes!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Group One</a:t>
            </a:r>
          </a:p>
          <a:p>
            <a:r>
              <a:rPr lang="en-US" dirty="0"/>
              <a:t>	</a:t>
            </a:r>
            <a:r>
              <a:rPr lang="en-US" dirty="0" smtClean="0"/>
              <a:t>connotation		tone							imagery</a:t>
            </a:r>
          </a:p>
          <a:p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Group Two</a:t>
            </a:r>
          </a:p>
          <a:p>
            <a:r>
              <a:rPr lang="en-US" dirty="0"/>
              <a:t>	</a:t>
            </a:r>
            <a:r>
              <a:rPr lang="en-US" dirty="0" smtClean="0"/>
              <a:t>diction				hyperbole						allusion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Group Three</a:t>
            </a:r>
          </a:p>
          <a:p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symbol				extended metaphor				anaphora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Group Four</a:t>
            </a:r>
          </a:p>
          <a:p>
            <a:r>
              <a:rPr lang="en-US" dirty="0"/>
              <a:t>	</a:t>
            </a:r>
            <a:r>
              <a:rPr lang="en-US" dirty="0" smtClean="0"/>
              <a:t>theme				refrain							onomatopoeia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Group Five</a:t>
            </a:r>
          </a:p>
          <a:p>
            <a:r>
              <a:rPr lang="en-US" dirty="0"/>
              <a:t>	</a:t>
            </a:r>
            <a:r>
              <a:rPr lang="en-US" dirty="0" smtClean="0"/>
              <a:t>alliteration		rhyme		assonance			consonance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65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1400" y="901700"/>
            <a:ext cx="7543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Homework!</a:t>
            </a:r>
          </a:p>
          <a:p>
            <a:endParaRPr lang="en-US" dirty="0"/>
          </a:p>
          <a:p>
            <a:r>
              <a:rPr lang="en-US" dirty="0" smtClean="0"/>
              <a:t>Read</a:t>
            </a:r>
            <a:r>
              <a:rPr lang="en-US" i="1" dirty="0" smtClean="0"/>
              <a:t> from </a:t>
            </a:r>
            <a:r>
              <a:rPr lang="en-US" i="1" dirty="0" err="1" smtClean="0"/>
              <a:t>Poemcrazy</a:t>
            </a:r>
            <a:r>
              <a:rPr lang="en-US" i="1" dirty="0" smtClean="0"/>
              <a:t> </a:t>
            </a:r>
            <a:r>
              <a:rPr lang="en-US" dirty="0" smtClean="0"/>
              <a:t>on pages 259-261</a:t>
            </a:r>
          </a:p>
          <a:p>
            <a:endParaRPr lang="en-US" dirty="0"/>
          </a:p>
          <a:p>
            <a:r>
              <a:rPr lang="en-US" dirty="0" smtClean="0"/>
              <a:t>Annotate as you read:</a:t>
            </a:r>
          </a:p>
          <a:p>
            <a:endParaRPr lang="en-US" dirty="0"/>
          </a:p>
          <a:p>
            <a:r>
              <a:rPr lang="en-US" dirty="0" smtClean="0"/>
              <a:t>	Underline ideas you think might be helpful to a new writer of</a:t>
            </a:r>
          </a:p>
          <a:p>
            <a:r>
              <a:rPr lang="en-US" dirty="0"/>
              <a:t>	</a:t>
            </a:r>
            <a:r>
              <a:rPr lang="en-US" dirty="0" smtClean="0"/>
              <a:t>poetry</a:t>
            </a:r>
          </a:p>
          <a:p>
            <a:endParaRPr lang="en-US" dirty="0"/>
          </a:p>
          <a:p>
            <a:r>
              <a:rPr lang="en-US" dirty="0" smtClean="0"/>
              <a:t>	Summarize what the author is saying about the importance of</a:t>
            </a:r>
          </a:p>
          <a:p>
            <a:r>
              <a:rPr lang="en-US" dirty="0"/>
              <a:t>	</a:t>
            </a:r>
            <a:r>
              <a:rPr lang="en-US" dirty="0" smtClean="0"/>
              <a:t>words</a:t>
            </a:r>
          </a:p>
          <a:p>
            <a:endParaRPr lang="en-US" dirty="0"/>
          </a:p>
          <a:p>
            <a:r>
              <a:rPr lang="en-US" dirty="0" smtClean="0"/>
              <a:t>	Make a list of homonyms to bring to class</a:t>
            </a:r>
          </a:p>
        </p:txBody>
      </p:sp>
    </p:spTree>
    <p:extLst>
      <p:ext uri="{BB962C8B-B14F-4D97-AF65-F5344CB8AC3E}">
        <p14:creationId xmlns:p14="http://schemas.microsoft.com/office/powerpoint/2010/main" val="73145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0600" y="787400"/>
            <a:ext cx="9232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Target:  We will closely read and annotate “Nikki-Rosa”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Do Now:</a:t>
            </a:r>
          </a:p>
          <a:p>
            <a:endParaRPr lang="en-US" dirty="0"/>
          </a:p>
          <a:p>
            <a:r>
              <a:rPr lang="en-US" dirty="0" smtClean="0"/>
              <a:t>Turn to page 270 in your SB book.</a:t>
            </a:r>
          </a:p>
          <a:p>
            <a:endParaRPr lang="en-US" dirty="0"/>
          </a:p>
          <a:p>
            <a:r>
              <a:rPr lang="en-US" dirty="0" smtClean="0"/>
              <a:t>Read and highlight the literary terms – catalog poem and lining out</a:t>
            </a:r>
          </a:p>
          <a:p>
            <a:endParaRPr lang="en-US" dirty="0"/>
          </a:p>
          <a:p>
            <a:r>
              <a:rPr lang="en-US" dirty="0" smtClean="0"/>
              <a:t>Annotate the HECK out of the poem on page 271</a:t>
            </a:r>
          </a:p>
          <a:p>
            <a:endParaRPr lang="en-US" dirty="0"/>
          </a:p>
          <a:p>
            <a:r>
              <a:rPr lang="en-US" dirty="0" smtClean="0"/>
              <a:t>Write questions based on the poem:</a:t>
            </a:r>
          </a:p>
          <a:p>
            <a:endParaRPr lang="en-US" dirty="0"/>
          </a:p>
          <a:p>
            <a:r>
              <a:rPr lang="en-US" dirty="0" smtClean="0"/>
              <a:t>Literal</a:t>
            </a:r>
          </a:p>
          <a:p>
            <a:r>
              <a:rPr lang="en-US" dirty="0" smtClean="0"/>
              <a:t>Interpretive</a:t>
            </a:r>
          </a:p>
          <a:p>
            <a:r>
              <a:rPr lang="en-US" dirty="0" smtClean="0"/>
              <a:t>Universal</a:t>
            </a:r>
          </a:p>
          <a:p>
            <a:endParaRPr lang="en-US" dirty="0"/>
          </a:p>
          <a:p>
            <a:r>
              <a:rPr lang="en-US" dirty="0" smtClean="0"/>
              <a:t>See page 272 </a:t>
            </a:r>
            <a:r>
              <a:rPr lang="en-US" smtClean="0"/>
              <a:t>for examples!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2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4700" y="444500"/>
            <a:ext cx="9613900" cy="60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92300" y="647700"/>
            <a:ext cx="91567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 Now….</a:t>
            </a:r>
          </a:p>
          <a:p>
            <a:endParaRPr lang="en-US" dirty="0"/>
          </a:p>
          <a:p>
            <a:r>
              <a:rPr lang="en-US" dirty="0" smtClean="0"/>
              <a:t>Write about what you think is COOL.  For example, I think it is COOL that my daughter can do four cartwheels in a row.  I think it is cool that the 4</a:t>
            </a:r>
            <a:r>
              <a:rPr lang="en-US" baseline="30000" dirty="0" smtClean="0"/>
              <a:t>th</a:t>
            </a:r>
            <a:r>
              <a:rPr lang="en-US" dirty="0" smtClean="0"/>
              <a:t> of July Parade goes past my home.  And, I really think it is cool that my husband is retiring from the military.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Share!</a:t>
            </a:r>
          </a:p>
          <a:p>
            <a:endParaRPr lang="en-US" dirty="0"/>
          </a:p>
          <a:p>
            <a:r>
              <a:rPr lang="en-US" dirty="0" smtClean="0"/>
              <a:t>With your table, read OUTLOUD the poem “We Real Cool” on page 273</a:t>
            </a:r>
          </a:p>
          <a:p>
            <a:endParaRPr lang="en-US" dirty="0"/>
          </a:p>
          <a:p>
            <a:r>
              <a:rPr lang="en-US" dirty="0" smtClean="0"/>
              <a:t>Answer questions 1 and 2 on page 274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5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4700" y="444500"/>
            <a:ext cx="9613900" cy="60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1026" name="Picture 2" descr="Image result for jacob lawrence the pool g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444500"/>
            <a:ext cx="9525000" cy="701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82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4700" y="444500"/>
            <a:ext cx="9613900" cy="60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38300" y="444500"/>
            <a:ext cx="10363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TARGET:</a:t>
            </a:r>
          </a:p>
          <a:p>
            <a:r>
              <a:rPr lang="en-US" dirty="0" smtClean="0"/>
              <a:t>Writing a THESIS statement about the poem, “Fast Break”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DO NOW:</a:t>
            </a:r>
          </a:p>
          <a:p>
            <a:endParaRPr lang="en-US" dirty="0"/>
          </a:p>
          <a:p>
            <a:r>
              <a:rPr lang="en-US" dirty="0" smtClean="0"/>
              <a:t>Write about one of your favorite hobbies or interests and explain why you enjoy the hobby or interest.</a:t>
            </a:r>
          </a:p>
          <a:p>
            <a:endParaRPr lang="en-US" dirty="0"/>
          </a:p>
          <a:p>
            <a:r>
              <a:rPr lang="en-US" dirty="0" smtClean="0"/>
              <a:t>Share with your elbow partner</a:t>
            </a:r>
          </a:p>
          <a:p>
            <a:endParaRPr lang="en-US" dirty="0"/>
          </a:p>
          <a:p>
            <a:r>
              <a:rPr lang="en-US" dirty="0" smtClean="0"/>
              <a:t>Read the poem on page 275 TWO times</a:t>
            </a:r>
          </a:p>
          <a:p>
            <a:endParaRPr lang="en-US" dirty="0"/>
          </a:p>
          <a:p>
            <a:r>
              <a:rPr lang="en-US" dirty="0" smtClean="0"/>
              <a:t>First reading:  circle diction that indicates the author is familiar with basketball terms</a:t>
            </a:r>
          </a:p>
          <a:p>
            <a:endParaRPr lang="en-US" dirty="0"/>
          </a:p>
          <a:p>
            <a:r>
              <a:rPr lang="en-US" dirty="0" smtClean="0"/>
              <a:t>Second reading:  circle all the VERBS and consider the effect of so many VERBS in a poem.</a:t>
            </a:r>
          </a:p>
          <a:p>
            <a:endParaRPr lang="en-US" dirty="0"/>
          </a:p>
          <a:p>
            <a:r>
              <a:rPr lang="en-US" dirty="0" smtClean="0"/>
              <a:t>	How would the effect be different if the verbs were in past tense?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294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6400" y="2628900"/>
            <a:ext cx="9652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Do Now….ON YOUR OWN!</a:t>
            </a:r>
          </a:p>
          <a:p>
            <a:endParaRPr lang="en-US" sz="3200" dirty="0"/>
          </a:p>
          <a:p>
            <a:r>
              <a:rPr lang="en-US" sz="3200" dirty="0" smtClean="0"/>
              <a:t>After reading the poem, “Fast Break”  complete the TWIST strategy worksheet.  </a:t>
            </a:r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Turn in to me when you have completed this!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3161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318</TotalTime>
  <Words>348</Words>
  <Application>Microsoft Office PowerPoint</Application>
  <PresentationFormat>Widescreen</PresentationFormat>
  <Paragraphs>88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Wisp</vt:lpstr>
      <vt:lpstr>9th Grade LA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Steilacoom Historical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LA</dc:title>
  <dc:creator>Weyhrauch, Brenda</dc:creator>
  <cp:lastModifiedBy>Weyhrauch, Brenda</cp:lastModifiedBy>
  <cp:revision>10</cp:revision>
  <dcterms:created xsi:type="dcterms:W3CDTF">2017-04-12T16:19:47Z</dcterms:created>
  <dcterms:modified xsi:type="dcterms:W3CDTF">2017-04-18T16:20:14Z</dcterms:modified>
</cp:coreProperties>
</file>