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35" autoAdjust="0"/>
    <p:restoredTop sz="94660"/>
  </p:normalViewPr>
  <p:slideViewPr>
    <p:cSldViewPr snapToGrid="0">
      <p:cViewPr varScale="1">
        <p:scale>
          <a:sx n="65" d="100"/>
          <a:sy n="65" d="100"/>
        </p:scale>
        <p:origin x="96" y="4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6/2/2021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6/2/2021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6/2/2021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48A87A34-81AB-432B-8DAE-1953F412C126}" type="datetimeFigureOut">
              <a:rPr lang="en-US" dirty="0"/>
              <a:pPr/>
              <a:t>6/2/2021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6/2/2021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9AD111-A6E4-4124-A4A4-489A3FA327B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9</a:t>
            </a:r>
            <a:r>
              <a:rPr lang="en-US" baseline="30000" dirty="0"/>
              <a:t>th</a:t>
            </a:r>
            <a:r>
              <a:rPr lang="en-US" dirty="0"/>
              <a:t> Grade Elections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8FB9E4A-7D31-42BD-A6EA-8E4F60FCEF7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98650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F02297-41D8-4548-956E-46D3FFBC09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Get Involved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8D2794-0A84-4DDA-8DEA-1A59D3BF32FF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Freshman Class Officers</a:t>
            </a:r>
          </a:p>
          <a:p>
            <a:r>
              <a:rPr lang="en-US" dirty="0"/>
              <a:t>President</a:t>
            </a:r>
          </a:p>
          <a:p>
            <a:r>
              <a:rPr lang="en-US" dirty="0"/>
              <a:t>Vice President</a:t>
            </a:r>
          </a:p>
          <a:p>
            <a:r>
              <a:rPr lang="en-US" dirty="0"/>
              <a:t>Treasurer</a:t>
            </a:r>
          </a:p>
          <a:p>
            <a:r>
              <a:rPr lang="en-US" dirty="0"/>
              <a:t>Secretary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591BBF2-2651-48CA-B242-6011A70B576A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Student Council</a:t>
            </a:r>
          </a:p>
          <a:p>
            <a:r>
              <a:rPr lang="en-US" dirty="0"/>
              <a:t>3 Freshman Members</a:t>
            </a:r>
          </a:p>
        </p:txBody>
      </p:sp>
    </p:spTree>
    <p:extLst>
      <p:ext uri="{BB962C8B-B14F-4D97-AF65-F5344CB8AC3E}">
        <p14:creationId xmlns:p14="http://schemas.microsoft.com/office/powerpoint/2010/main" val="33564341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C5DDDB-F705-495A-B2E6-A80AB7956B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Class officers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004874-9635-4418-84FD-08EFB057B0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Meet with Class Advisor</a:t>
            </a:r>
          </a:p>
          <a:p>
            <a:r>
              <a:rPr lang="en-US" dirty="0"/>
              <a:t>Run Freshman events</a:t>
            </a:r>
          </a:p>
          <a:p>
            <a:r>
              <a:rPr lang="en-US" dirty="0"/>
              <a:t>Fundraising</a:t>
            </a:r>
          </a:p>
          <a:p>
            <a:r>
              <a:rPr lang="en-US" dirty="0"/>
              <a:t>Homecoming</a:t>
            </a:r>
          </a:p>
          <a:p>
            <a:r>
              <a:rPr lang="en-US" dirty="0"/>
              <a:t>Eventually Junior Prom and Senior Prom</a:t>
            </a:r>
          </a:p>
        </p:txBody>
      </p:sp>
    </p:spTree>
    <p:extLst>
      <p:ext uri="{BB962C8B-B14F-4D97-AF65-F5344CB8AC3E}">
        <p14:creationId xmlns:p14="http://schemas.microsoft.com/office/powerpoint/2010/main" val="32548611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13B0C5-1189-40C4-B86D-C1C8A59D61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Student council members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D8B36D-8AA6-4435-B139-BAFA3173A2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Meet with Student Council Advisors</a:t>
            </a:r>
          </a:p>
          <a:p>
            <a:r>
              <a:rPr lang="en-US" dirty="0"/>
              <a:t>Run school-wide events</a:t>
            </a:r>
          </a:p>
          <a:p>
            <a:r>
              <a:rPr lang="en-US" dirty="0"/>
              <a:t>Food Drive</a:t>
            </a:r>
          </a:p>
          <a:p>
            <a:r>
              <a:rPr lang="en-US" dirty="0"/>
              <a:t>Toy Drive</a:t>
            </a:r>
          </a:p>
          <a:p>
            <a:r>
              <a:rPr lang="en-US" dirty="0"/>
              <a:t>Blood Drive</a:t>
            </a:r>
          </a:p>
        </p:txBody>
      </p:sp>
    </p:spTree>
    <p:extLst>
      <p:ext uri="{BB962C8B-B14F-4D97-AF65-F5344CB8AC3E}">
        <p14:creationId xmlns:p14="http://schemas.microsoft.com/office/powerpoint/2010/main" val="3585234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D9E102-3FD0-4D3E-A554-CB4784C142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IF you are interested in running for freshman class officer or student council member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58C2D5-F784-4AC6-BB62-2B939081C8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Go to Seaford Middle School Student Council Website – Go to Middle School – Then to Parents/Students</a:t>
            </a:r>
          </a:p>
          <a:p>
            <a:r>
              <a:rPr lang="en-US" dirty="0"/>
              <a:t>Read the requirements for the position and the requirements to run for that position</a:t>
            </a:r>
          </a:p>
          <a:p>
            <a:r>
              <a:rPr lang="en-US" dirty="0"/>
              <a:t>Complete the FORM to become a candidate</a:t>
            </a:r>
          </a:p>
          <a:p>
            <a:r>
              <a:rPr lang="en-US" dirty="0"/>
              <a:t>Complete the Position Statement</a:t>
            </a:r>
          </a:p>
          <a:p>
            <a:r>
              <a:rPr lang="en-US" dirty="0"/>
              <a:t>Complete the Posters</a:t>
            </a:r>
          </a:p>
          <a:p>
            <a:r>
              <a:rPr lang="en-US" dirty="0"/>
              <a:t>See Mr. Hayden or Ms. Dolan if you have any questions</a:t>
            </a:r>
          </a:p>
          <a:p>
            <a:r>
              <a:rPr lang="en-US" dirty="0"/>
              <a:t>Attend a meeting on Monday, 6/7 if you have any questions</a:t>
            </a:r>
          </a:p>
        </p:txBody>
      </p:sp>
    </p:spTree>
    <p:extLst>
      <p:ext uri="{BB962C8B-B14F-4D97-AF65-F5344CB8AC3E}">
        <p14:creationId xmlns:p14="http://schemas.microsoft.com/office/powerpoint/2010/main" val="1945502306"/>
      </p:ext>
    </p:extLst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TM10001114[[fn=Gallery]]</Template>
  <TotalTime>571</TotalTime>
  <Words>138</Words>
  <Application>Microsoft Office PowerPoint</Application>
  <PresentationFormat>Widescreen</PresentationFormat>
  <Paragraphs>29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Gill Sans MT</vt:lpstr>
      <vt:lpstr>Gallery</vt:lpstr>
      <vt:lpstr>9th Grade Elections</vt:lpstr>
      <vt:lpstr>Get Involved</vt:lpstr>
      <vt:lpstr>Class officers</vt:lpstr>
      <vt:lpstr>Student council members</vt:lpstr>
      <vt:lpstr>IF you are interested in running for freshman class officer or student council member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9th Grade Positions</dc:title>
  <dc:creator>Dan Hayden</dc:creator>
  <cp:lastModifiedBy>Dan Hayden</cp:lastModifiedBy>
  <cp:revision>6</cp:revision>
  <dcterms:created xsi:type="dcterms:W3CDTF">2021-06-02T16:44:42Z</dcterms:created>
  <dcterms:modified xsi:type="dcterms:W3CDTF">2021-06-03T02:52:56Z</dcterms:modified>
</cp:coreProperties>
</file>