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4" r:id="rId6"/>
    <p:sldId id="261" r:id="rId7"/>
    <p:sldId id="260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51883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9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222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6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6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7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31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6204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82914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08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3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517BEB4-4010-4F68-9323-89373DE4081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295B09F3-FDAA-4D52-9F39-3B461E6FC4A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639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mchase@chester.k12.sc.us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mqueen@chester.k12.sc.us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693" y="2258717"/>
            <a:ext cx="8361229" cy="2098226"/>
          </a:xfrm>
        </p:spPr>
        <p:txBody>
          <a:bodyPr/>
          <a:lstStyle/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CHS Library Orientation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8466" y="4465730"/>
            <a:ext cx="6831673" cy="1086237"/>
          </a:xfrm>
        </p:spPr>
        <p:txBody>
          <a:bodyPr/>
          <a:lstStyle/>
          <a:p>
            <a:r>
              <a:rPr lang="en-US" dirty="0" smtClean="0"/>
              <a:t>Michelle Chase, MLA, MLIS</a:t>
            </a:r>
          </a:p>
          <a:p>
            <a:r>
              <a:rPr lang="en-US" dirty="0" smtClean="0"/>
              <a:t>August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151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Mrs. Chase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French teacher at CHS</a:t>
            </a:r>
          </a:p>
          <a:p>
            <a:r>
              <a:rPr lang="en-US" dirty="0" smtClean="0"/>
              <a:t>Elementary librarian in Great Falls</a:t>
            </a:r>
          </a:p>
          <a:p>
            <a:r>
              <a:rPr lang="en-US" dirty="0" smtClean="0"/>
              <a:t>I love to read!!</a:t>
            </a:r>
          </a:p>
          <a:p>
            <a:r>
              <a:rPr lang="en-US" dirty="0" smtClean="0"/>
              <a:t>I read 100s of books each year</a:t>
            </a:r>
          </a:p>
          <a:p>
            <a:r>
              <a:rPr lang="en-US" dirty="0" smtClean="0"/>
              <a:t>Favs are murder mysteries, </a:t>
            </a:r>
            <a:r>
              <a:rPr lang="en-US" dirty="0" err="1" smtClean="0"/>
              <a:t>sci</a:t>
            </a:r>
            <a:r>
              <a:rPr lang="en-US" dirty="0" smtClean="0"/>
              <a:t> fi, historical fiction, biographies, textiles</a:t>
            </a:r>
          </a:p>
          <a:p>
            <a:r>
              <a:rPr lang="en-US" dirty="0" smtClean="0">
                <a:hlinkClick r:id="rId2"/>
              </a:rPr>
              <a:t>mchase@chester.k12.sc.us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8" name="Picture 4" descr="See the source im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594" y="365125"/>
            <a:ext cx="6204473" cy="388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843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 Queen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Miss Queen graduated from York Tech with an Associates in Applied Science. 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She has worked at CHS as the media assistant since 2016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She enjoys gardening, </a:t>
            </a:r>
            <a:r>
              <a:rPr lang="en-US" dirty="0" err="1"/>
              <a:t>workworking</a:t>
            </a:r>
            <a:r>
              <a:rPr lang="en-US" dirty="0"/>
              <a:t> and spending time with her </a:t>
            </a:r>
            <a:r>
              <a:rPr lang="en-US" dirty="0" smtClean="0"/>
              <a:t>family.</a:t>
            </a:r>
          </a:p>
          <a:p>
            <a:r>
              <a:rPr lang="en-US" dirty="0" smtClean="0">
                <a:hlinkClick r:id="rId2"/>
              </a:rPr>
              <a:t>mqueen@chester.k12.sc.us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Image result for super librarian clip ar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437" y="1254964"/>
            <a:ext cx="2984541" cy="421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916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Library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Open 7:45 AM to 3:45 PM</a:t>
            </a:r>
          </a:p>
          <a:p>
            <a:r>
              <a:rPr lang="en-US" dirty="0" smtClean="0"/>
              <a:t>Open during all lunches</a:t>
            </a:r>
          </a:p>
          <a:p>
            <a:r>
              <a:rPr lang="en-US" dirty="0" smtClean="0"/>
              <a:t>No food allowed</a:t>
            </a:r>
          </a:p>
          <a:p>
            <a:r>
              <a:rPr lang="en-US" dirty="0" smtClean="0"/>
              <a:t>Only clear water allowed</a:t>
            </a:r>
          </a:p>
          <a:p>
            <a:r>
              <a:rPr lang="en-US" dirty="0" smtClean="0"/>
              <a:t>Phone use allowed.  Please use earbuds or headphones.</a:t>
            </a:r>
          </a:p>
          <a:p>
            <a:r>
              <a:rPr lang="en-US" dirty="0" smtClean="0"/>
              <a:t>During class times, you need a pass from a teacher</a:t>
            </a:r>
          </a:p>
          <a:p>
            <a:r>
              <a:rPr lang="en-US" dirty="0" smtClean="0"/>
              <a:t>We do not give passes to class!!</a:t>
            </a:r>
          </a:p>
          <a:p>
            <a:endParaRPr lang="en-US" dirty="0"/>
          </a:p>
        </p:txBody>
      </p:sp>
      <p:pic>
        <p:nvPicPr>
          <p:cNvPr id="3074" name="Picture 2" descr="Image result for high school student reading clip ar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019" y="1984557"/>
            <a:ext cx="3783619" cy="331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758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02229" y="1528354"/>
            <a:ext cx="5812971" cy="4757057"/>
          </a:xfrm>
        </p:spPr>
        <p:txBody>
          <a:bodyPr>
            <a:normAutofit/>
          </a:bodyPr>
          <a:lstStyle/>
          <a:p>
            <a:r>
              <a:rPr lang="en-US" dirty="0" smtClean="0"/>
              <a:t>Please keep an eye on your things, especially electronics.  We are not responsible for anything lost or stolen</a:t>
            </a:r>
          </a:p>
          <a:p>
            <a:r>
              <a:rPr lang="en-US" dirty="0" smtClean="0"/>
              <a:t>Be respectful of other people.</a:t>
            </a:r>
          </a:p>
          <a:p>
            <a:r>
              <a:rPr lang="en-US" dirty="0" smtClean="0"/>
              <a:t>Black and white</a:t>
            </a:r>
            <a:r>
              <a:rPr lang="en-US" dirty="0" smtClean="0"/>
              <a:t> </a:t>
            </a:r>
            <a:r>
              <a:rPr lang="en-US" dirty="0" smtClean="0"/>
              <a:t>copies </a:t>
            </a:r>
            <a:r>
              <a:rPr lang="en-US" dirty="0" smtClean="0"/>
              <a:t>are: 1</a:t>
            </a:r>
            <a:r>
              <a:rPr lang="en-US" baseline="30000" dirty="0" smtClean="0"/>
              <a:t>st</a:t>
            </a:r>
            <a:r>
              <a:rPr lang="en-US" dirty="0" smtClean="0"/>
              <a:t> page free, .10 page after</a:t>
            </a:r>
            <a:endParaRPr lang="en-US" dirty="0" smtClean="0"/>
          </a:p>
          <a:p>
            <a:r>
              <a:rPr lang="en-US" dirty="0" smtClean="0"/>
              <a:t>Color copies are </a:t>
            </a:r>
            <a:r>
              <a:rPr lang="en-US" dirty="0" smtClean="0"/>
              <a:t>.25 </a:t>
            </a:r>
            <a:r>
              <a:rPr lang="en-US" smtClean="0"/>
              <a:t>a page</a:t>
            </a:r>
            <a:endParaRPr lang="en-US" dirty="0" smtClean="0"/>
          </a:p>
          <a:p>
            <a:r>
              <a:rPr lang="en-US" dirty="0" smtClean="0"/>
              <a:t>Double check your document before we print it.  You will have to pay for it.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46" y="1406298"/>
            <a:ext cx="2736805" cy="320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68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384664"/>
            <a:ext cx="7704499" cy="5225142"/>
          </a:xfrm>
        </p:spPr>
        <p:txBody>
          <a:bodyPr>
            <a:normAutofit/>
          </a:bodyPr>
          <a:lstStyle/>
          <a:p>
            <a:r>
              <a:rPr lang="en-US" dirty="0" smtClean="0"/>
              <a:t>Once your ID is issued, you are required to wear it, on a lanyard, around your neck, at all times.</a:t>
            </a:r>
          </a:p>
          <a:p>
            <a:r>
              <a:rPr lang="en-US" dirty="0" smtClean="0"/>
              <a:t>The first ID is free; replacements are $6.</a:t>
            </a:r>
          </a:p>
          <a:p>
            <a:r>
              <a:rPr lang="en-US" dirty="0" smtClean="0"/>
              <a:t>Temporary IDs are $1.  Only one per day will be allowed.</a:t>
            </a:r>
          </a:p>
          <a:p>
            <a:r>
              <a:rPr lang="en-US" dirty="0" smtClean="0"/>
              <a:t>After we issue you 10 temporary IDs, you will receive an office referral.</a:t>
            </a:r>
          </a:p>
          <a:p>
            <a:r>
              <a:rPr lang="en-US" dirty="0" smtClean="0"/>
              <a:t>Your teacher will notify the library that you need a temporary ID.  It will be delivered to your class.  Do not come to the library to get one – we will send you back to class (without a pass!!)</a:t>
            </a: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2699" y="2279877"/>
            <a:ext cx="3449003" cy="241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576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Out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Books check out for 2 weeks.</a:t>
            </a:r>
          </a:p>
          <a:p>
            <a:r>
              <a:rPr lang="en-US" dirty="0" smtClean="0"/>
              <a:t>No overdue fines, but you will have to pay to replace a lost or damaged book.</a:t>
            </a:r>
          </a:p>
          <a:p>
            <a:r>
              <a:rPr lang="en-US" dirty="0" err="1" smtClean="0"/>
              <a:t>Kajeets</a:t>
            </a:r>
            <a:r>
              <a:rPr lang="en-US" dirty="0" smtClean="0"/>
              <a:t> check out for 3 days (not available yet, sorry)</a:t>
            </a:r>
          </a:p>
          <a:p>
            <a:r>
              <a:rPr lang="en-US" dirty="0" smtClean="0"/>
              <a:t>Fingerprint scan or ID scan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104" name="Picture 8" descr="Image result for library check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911" y="858837"/>
            <a:ext cx="4347639" cy="353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719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FIC = FICTION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New fiction titles are on top of the bookcases.</a:t>
            </a:r>
          </a:p>
          <a:p>
            <a:r>
              <a:rPr lang="en-US" dirty="0" smtClean="0"/>
              <a:t>If you can’t find it, ask.</a:t>
            </a:r>
          </a:p>
          <a:p>
            <a:r>
              <a:rPr lang="en-US" dirty="0" smtClean="0"/>
              <a:t>Let us know what books you would like to read- if we don’t have it, we will try to get it.  </a:t>
            </a:r>
            <a:endParaRPr lang="en-US" dirty="0"/>
          </a:p>
        </p:txBody>
      </p:sp>
      <p:pic>
        <p:nvPicPr>
          <p:cNvPr id="6148" name="Picture 4" descr="The Hate U Give: Danish Edi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254" y="652463"/>
            <a:ext cx="2298791" cy="269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wing (Blink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20" y="3931109"/>
            <a:ext cx="1747192" cy="262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The Hunger Games Trilog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036" y="4048262"/>
            <a:ext cx="1715318" cy="250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Something Wicked This Way Comes (Greentown Book 2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20" y="445482"/>
            <a:ext cx="1671365" cy="276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104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Graphic novels – 741.5</a:t>
            </a:r>
          </a:p>
          <a:p>
            <a:r>
              <a:rPr lang="en-US" dirty="0" smtClean="0"/>
              <a:t>Non – fiction</a:t>
            </a:r>
          </a:p>
          <a:p>
            <a:r>
              <a:rPr lang="en-US" dirty="0" smtClean="0"/>
              <a:t>Biography - 92</a:t>
            </a:r>
          </a:p>
          <a:p>
            <a:r>
              <a:rPr lang="en-US" dirty="0" smtClean="0"/>
              <a:t>Reference</a:t>
            </a:r>
          </a:p>
          <a:p>
            <a:r>
              <a:rPr lang="en-US" dirty="0" smtClean="0"/>
              <a:t>Magazines</a:t>
            </a:r>
          </a:p>
          <a:p>
            <a:r>
              <a:rPr lang="en-US" dirty="0" smtClean="0"/>
              <a:t>Newspapers</a:t>
            </a:r>
            <a:endParaRPr lang="en-US" dirty="0"/>
          </a:p>
        </p:txBody>
      </p:sp>
      <p:pic>
        <p:nvPicPr>
          <p:cNvPr id="7170" name="Picture 2" descr="Image result for library books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218" y="1903117"/>
            <a:ext cx="5713582" cy="319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176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  Please ask us!</a:t>
            </a:r>
            <a:endParaRPr lang="en-US" dirty="0"/>
          </a:p>
        </p:txBody>
      </p:sp>
      <p:pic>
        <p:nvPicPr>
          <p:cNvPr id="3074" name="Picture 2" descr="See the source im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493" y="2285999"/>
            <a:ext cx="4696369" cy="352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Image result for questions"/>
          <p:cNvSpPr>
            <a:spLocks noGrp="1" noChangeAspect="1" noChangeArrowheads="1"/>
          </p:cNvSpPr>
          <p:nvPr>
            <p:ph sz="half"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23025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52</TotalTime>
  <Words>402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Franklin Gothic Book</vt:lpstr>
      <vt:lpstr>Crop</vt:lpstr>
      <vt:lpstr>9th Grade CHS Library Orientation</vt:lpstr>
      <vt:lpstr>Mrs. Chase</vt:lpstr>
      <vt:lpstr>Miss Queen</vt:lpstr>
      <vt:lpstr>Library Policies</vt:lpstr>
      <vt:lpstr>PowerPoint Presentation</vt:lpstr>
      <vt:lpstr>ID Cards</vt:lpstr>
      <vt:lpstr>Checking Out Books</vt:lpstr>
      <vt:lpstr>FIC = FICTION</vt:lpstr>
      <vt:lpstr>Types of Materials</vt:lpstr>
      <vt:lpstr>ANY QUESTIONS?  Please ask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Grade CHS Library Orientation</dc:title>
  <dc:creator>Michelle W. Chase</dc:creator>
  <cp:lastModifiedBy>Michelle W. Chase</cp:lastModifiedBy>
  <cp:revision>11</cp:revision>
  <dcterms:created xsi:type="dcterms:W3CDTF">2019-08-25T16:14:13Z</dcterms:created>
  <dcterms:modified xsi:type="dcterms:W3CDTF">2019-08-26T12:17:57Z</dcterms:modified>
</cp:coreProperties>
</file>