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9</a:t>
            </a:r>
            <a:r>
              <a:rPr lang="en-US" smtClean="0"/>
              <a:t>.2 </a:t>
            </a:r>
            <a:r>
              <a:rPr lang="en-US" dirty="0" smtClean="0"/>
              <a:t>Notes:  Solving Right Triangles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1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 to solve a right triangle?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If we are asked to solve a right triangle, we want to know the values of ALL sides and ALL angles.  </a:t>
            </a:r>
          </a:p>
          <a:p>
            <a:r>
              <a:rPr lang="en-US" sz="3000" dirty="0" smtClean="0"/>
              <a:t>A few reminders:</a:t>
            </a:r>
          </a:p>
          <a:p>
            <a:r>
              <a:rPr lang="en-US" sz="3000" dirty="0" smtClean="0"/>
              <a:t>1)  The total degrees inside a triangle is </a:t>
            </a:r>
            <a:r>
              <a:rPr lang="en-US" sz="3000" b="1" dirty="0" smtClean="0"/>
              <a:t>180°</a:t>
            </a:r>
            <a:r>
              <a:rPr lang="en-US" sz="3000" dirty="0" smtClean="0"/>
              <a:t>.</a:t>
            </a:r>
          </a:p>
          <a:p>
            <a:r>
              <a:rPr lang="en-US" sz="3000" dirty="0" smtClean="0"/>
              <a:t>2) Always check that your calculator is in </a:t>
            </a:r>
            <a:r>
              <a:rPr lang="en-US" sz="3000" b="1" dirty="0" smtClean="0"/>
              <a:t>DEGREE</a:t>
            </a:r>
            <a:r>
              <a:rPr lang="en-US" sz="3000" dirty="0" smtClean="0"/>
              <a:t> mode!</a:t>
            </a:r>
          </a:p>
          <a:p>
            <a:r>
              <a:rPr lang="en-US" sz="3000" dirty="0" smtClean="0"/>
              <a:t>3) Lower case letters are side lengths, upper case letters are angle measures.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13436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take a look at your calculator: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You will need the following buttons on your calculator to solve for the ANGLE MEASURE:</a:t>
            </a:r>
          </a:p>
          <a:p>
            <a:r>
              <a:rPr lang="en-US" sz="3000" dirty="0" smtClean="0"/>
              <a:t>Tan	Sin	Cos</a:t>
            </a:r>
          </a:p>
          <a:p>
            <a:endParaRPr lang="en-US" sz="3000" dirty="0"/>
          </a:p>
          <a:p>
            <a:r>
              <a:rPr lang="en-US" sz="3000" dirty="0" smtClean="0"/>
              <a:t>When we push one of these buttons and enter a number value, we get the value of the </a:t>
            </a:r>
            <a:r>
              <a:rPr lang="en-US" sz="3000" dirty="0" smtClean="0"/>
              <a:t>ratio of </a:t>
            </a:r>
            <a:r>
              <a:rPr lang="en-US" sz="3000" smtClean="0"/>
              <a:t>side lengths.</a:t>
            </a:r>
            <a:endParaRPr lang="en-US" sz="3000" dirty="0" smtClean="0"/>
          </a:p>
          <a:p>
            <a:r>
              <a:rPr lang="en-US" sz="3000" dirty="0" smtClean="0"/>
              <a:t>A) tan 30		B) sin 68		C) cos 127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20044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42082"/>
            <a:ext cx="10058400" cy="874100"/>
          </a:xfrm>
        </p:spPr>
        <p:txBody>
          <a:bodyPr/>
          <a:lstStyle/>
          <a:p>
            <a:r>
              <a:rPr lang="en-US" dirty="0" smtClean="0"/>
              <a:t>Let’s try some: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EX 1:  A = 20°, b = 7, find a</a:t>
            </a:r>
          </a:p>
          <a:p>
            <a:endParaRPr lang="en-US" sz="3000" dirty="0" smtClean="0"/>
          </a:p>
          <a:p>
            <a:endParaRPr lang="en-US" sz="3000" dirty="0"/>
          </a:p>
          <a:p>
            <a:r>
              <a:rPr lang="en-US" sz="3000" dirty="0" smtClean="0"/>
              <a:t>EX 2: B = 55°, b = 13, find c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42172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844" y="931333"/>
            <a:ext cx="10058400" cy="4735175"/>
          </a:xfrm>
        </p:spPr>
        <p:txBody>
          <a:bodyPr>
            <a:normAutofit/>
          </a:bodyPr>
          <a:lstStyle/>
          <a:p>
            <a:endParaRPr lang="en-US" sz="3000" dirty="0" smtClean="0"/>
          </a:p>
          <a:p>
            <a:endParaRPr lang="en-US" sz="3000" dirty="0"/>
          </a:p>
          <a:p>
            <a:r>
              <a:rPr lang="en-US" sz="3000" dirty="0" smtClean="0"/>
              <a:t>EX </a:t>
            </a:r>
            <a:r>
              <a:rPr lang="en-US" sz="3000" dirty="0"/>
              <a:t>3: Solve the triangle when B = </a:t>
            </a:r>
            <a:r>
              <a:rPr lang="en-US" sz="3000" dirty="0" smtClean="0"/>
              <a:t>68°, a = 5.</a:t>
            </a:r>
          </a:p>
          <a:p>
            <a:endParaRPr lang="en-US" sz="3000" dirty="0"/>
          </a:p>
          <a:p>
            <a:endParaRPr lang="en-US" sz="3000" dirty="0" smtClean="0"/>
          </a:p>
          <a:p>
            <a:endParaRPr lang="en-US" sz="3000" dirty="0"/>
          </a:p>
          <a:p>
            <a:r>
              <a:rPr lang="en-US" sz="3000" dirty="0" smtClean="0"/>
              <a:t>EX 4:  Solve the triangle when A = 32°, b = 10</a:t>
            </a:r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00436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 problems….YAY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EX 5:  A tree casts a shadow 205 feet long.  The angle of elevation from the shadow to the sun is 25°.  Find the height of the tree.</a:t>
            </a:r>
          </a:p>
          <a:p>
            <a:r>
              <a:rPr lang="en-US" sz="3000" dirty="0" smtClean="0"/>
              <a:t>a) Draw a picture</a:t>
            </a:r>
          </a:p>
          <a:p>
            <a:r>
              <a:rPr lang="en-US" sz="3000" dirty="0" smtClean="0"/>
              <a:t>b) label what you know</a:t>
            </a:r>
          </a:p>
          <a:p>
            <a:r>
              <a:rPr lang="en-US" sz="3000" dirty="0" smtClean="0"/>
              <a:t>c) determine which trig function to use to find the solution.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03958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EX </a:t>
            </a:r>
            <a:r>
              <a:rPr lang="en-US" sz="3000" dirty="0" smtClean="0"/>
              <a:t>6:  You are standing 200 feet from the bases of a redwood tree.  You estimate the angle of elevation to the top of the tree is 60°.  What is </a:t>
            </a:r>
            <a:r>
              <a:rPr lang="en-US" sz="3000"/>
              <a:t>the </a:t>
            </a:r>
            <a:r>
              <a:rPr lang="en-US" sz="3000" smtClean="0"/>
              <a:t>approximate height </a:t>
            </a:r>
            <a:r>
              <a:rPr lang="en-US" sz="3000" dirty="0"/>
              <a:t>of </a:t>
            </a:r>
            <a:r>
              <a:rPr lang="en-US" sz="3000"/>
              <a:t>the </a:t>
            </a:r>
            <a:r>
              <a:rPr lang="en-US" sz="3000" smtClean="0"/>
              <a:t>tree?</a:t>
            </a:r>
            <a:endParaRPr lang="en-US" sz="3000" dirty="0"/>
          </a:p>
          <a:p>
            <a:r>
              <a:rPr lang="en-US" sz="3000" dirty="0"/>
              <a:t>a) Draw a picture</a:t>
            </a:r>
          </a:p>
          <a:p>
            <a:r>
              <a:rPr lang="en-US" sz="3000" dirty="0"/>
              <a:t>b) label what you know</a:t>
            </a:r>
          </a:p>
          <a:p>
            <a:r>
              <a:rPr lang="en-US" sz="3000" dirty="0"/>
              <a:t>c) determine which trig function to use to find the solution.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41653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783</TotalTime>
  <Words>291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Wingdings</vt:lpstr>
      <vt:lpstr>Retrospect</vt:lpstr>
      <vt:lpstr>9.2 Notes:  Solving Right Triangles</vt:lpstr>
      <vt:lpstr>What does it mean to solve a right triangle?</vt:lpstr>
      <vt:lpstr>Let’s take a look at your calculator:</vt:lpstr>
      <vt:lpstr>Let’s try some:</vt:lpstr>
      <vt:lpstr>PowerPoint Presentation</vt:lpstr>
      <vt:lpstr>Story problems….YAY </vt:lpstr>
      <vt:lpstr>PowerPoint Presentation</vt:lpstr>
    </vt:vector>
  </TitlesOfParts>
  <Company>Chandler Unified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10.2 Notes:  Solving Right Triangles</dc:title>
  <dc:creator>Johnson, Karen</dc:creator>
  <cp:lastModifiedBy>Johnson, Karen</cp:lastModifiedBy>
  <cp:revision>6</cp:revision>
  <dcterms:created xsi:type="dcterms:W3CDTF">2015-03-04T16:22:01Z</dcterms:created>
  <dcterms:modified xsi:type="dcterms:W3CDTF">2016-04-11T19:56:13Z</dcterms:modified>
</cp:coreProperties>
</file>