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67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6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4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610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5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7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1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41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8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09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02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49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1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86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45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1F69811-E89E-4975-AB8C-5044E1E9B16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60EB1C0-497D-4663-A3B8-521C713AF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4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schwirtz@isd110.or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PANTHER VOLLEYBALL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15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Varsity: </a:t>
            </a:r>
            <a:r>
              <a:rPr lang="en-US" sz="2000" b="1" dirty="0" err="1" smtClean="0">
                <a:solidFill>
                  <a:schemeClr val="tx1"/>
                </a:solidFill>
              </a:rPr>
              <a:t>Murf</a:t>
            </a:r>
            <a:r>
              <a:rPr lang="en-US" sz="2000" b="1" dirty="0" smtClean="0">
                <a:solidFill>
                  <a:schemeClr val="tx1"/>
                </a:solidFill>
              </a:rPr>
              <a:t> (Lori) </a:t>
            </a:r>
            <a:r>
              <a:rPr lang="en-US" sz="2000" b="1" dirty="0" err="1" smtClean="0">
                <a:solidFill>
                  <a:schemeClr val="tx1"/>
                </a:solidFill>
              </a:rPr>
              <a:t>Schwirtz</a:t>
            </a: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hlinkClick r:id="rId2"/>
              </a:rPr>
              <a:t>lschwirtz@isd110.org</a:t>
            </a:r>
            <a:r>
              <a:rPr lang="en-US" sz="2000" b="1" dirty="0" smtClean="0">
                <a:solidFill>
                  <a:schemeClr val="tx1"/>
                </a:solidFill>
              </a:rPr>
              <a:t> 952-994-4300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JV: Mary Lemke mlemke@gsl.k12.mn.us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C: </a:t>
            </a:r>
            <a:r>
              <a:rPr lang="en-US" sz="2000" b="1" dirty="0" err="1" smtClean="0">
                <a:solidFill>
                  <a:schemeClr val="tx1"/>
                </a:solidFill>
              </a:rPr>
              <a:t>Krysten</a:t>
            </a:r>
            <a:r>
              <a:rPr lang="en-US" sz="2000" b="1" dirty="0" smtClean="0">
                <a:solidFill>
                  <a:schemeClr val="tx1"/>
                </a:solidFill>
              </a:rPr>
              <a:t> Dane kdane@gsl.k12.mn.us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8th grade: Gina Nix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7th grade: </a:t>
            </a:r>
            <a:r>
              <a:rPr lang="en-US" sz="2000" b="1" dirty="0" err="1" smtClean="0">
                <a:solidFill>
                  <a:schemeClr val="tx1"/>
                </a:solidFill>
              </a:rPr>
              <a:t>Meggan</a:t>
            </a:r>
            <a:r>
              <a:rPr lang="en-US" sz="2000" b="1" dirty="0" smtClean="0">
                <a:solidFill>
                  <a:schemeClr val="tx1"/>
                </a:solidFill>
              </a:rPr>
              <a:t> Nelson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6731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Practice begins August 15th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</a:rPr>
              <a:t>WEEK 1: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Grades 9-12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black gym Monday, August 15th – August 18th 3:30 – 6:30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Friday, August 19th all 3 levels Scrimmage @ Annandale 7:30 AM bus (approx. return 1:00)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**Please have your student Athlete registered no later than August 10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for Coaches planning purposes 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239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7099697" cy="893988"/>
          </a:xfrm>
        </p:spPr>
        <p:txBody>
          <a:bodyPr/>
          <a:lstStyle/>
          <a:p>
            <a:r>
              <a:rPr lang="en-US" dirty="0" smtClean="0"/>
              <a:t>PRACTICE EXPECTATIONS: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4" y="2993721"/>
            <a:ext cx="9003653" cy="314403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 ON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COME PREPARED: SHOES, EQUIPMENT, TAPING SHOULD ALL TAKE PLACE PRIOR TO THE START OF PRACTICE.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AS A GENERAL RULE OF THUMB, PLAYERS SHOULD BE READY TO START PRACTICE 5-10 MINUTES BEFORE START TIME (THIS INCLUDES INDIVIDUAL STRETCHING AS NEEDED PER ATHELTE)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616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856409"/>
          </a:xfrm>
        </p:spPr>
        <p:txBody>
          <a:bodyPr/>
          <a:lstStyle/>
          <a:p>
            <a:r>
              <a:rPr lang="en-US" dirty="0" smtClean="0"/>
              <a:t>Equipment Needs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956142"/>
            <a:ext cx="8825658" cy="2682658"/>
          </a:xfrm>
        </p:spPr>
        <p:txBody>
          <a:bodyPr/>
          <a:lstStyle/>
          <a:p>
            <a:r>
              <a:rPr lang="en-US" dirty="0" smtClean="0"/>
              <a:t>Volleyball shoes (tennis shoes of comfort) </a:t>
            </a:r>
          </a:p>
          <a:p>
            <a:r>
              <a:rPr lang="en-US" dirty="0" smtClean="0"/>
              <a:t>Knee pads</a:t>
            </a:r>
          </a:p>
          <a:p>
            <a:r>
              <a:rPr lang="en-US" dirty="0" smtClean="0"/>
              <a:t>Spandex</a:t>
            </a:r>
          </a:p>
          <a:p>
            <a:r>
              <a:rPr lang="en-US" dirty="0" smtClean="0"/>
              <a:t>Tee shirt (no muscle shirts or cut off shirts ACEPTABLE)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7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 time and 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is no “equal” playing time.  Playing time is determined by several factors.  Skill, attitude, attendance, ability to work with teammates. </a:t>
            </a:r>
          </a:p>
          <a:p>
            <a:r>
              <a:rPr lang="en-US" dirty="0" smtClean="0"/>
              <a:t>If the player should have questions, open communication should be scheduled with the coach before or after practice.  (NOT after a game) </a:t>
            </a:r>
          </a:p>
          <a:p>
            <a:r>
              <a:rPr lang="en-US" dirty="0" smtClean="0"/>
              <a:t>The player should have thoughts written down or prepared to ask what is on her mind</a:t>
            </a:r>
          </a:p>
          <a:p>
            <a:r>
              <a:rPr lang="en-US" dirty="0" smtClean="0"/>
              <a:t>If the player is still concerned after talking to the Coach, the player than needs to meet with the Coach and the parent(s)</a:t>
            </a:r>
          </a:p>
          <a:p>
            <a:r>
              <a:rPr lang="en-US" dirty="0" smtClean="0"/>
              <a:t>If it is still not resolved, the player, coach, parent and AD will meet</a:t>
            </a:r>
          </a:p>
          <a:p>
            <a:r>
              <a:rPr lang="en-US" dirty="0" smtClean="0"/>
              <a:t>Always keep in mind what is best for the team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0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701458"/>
            <a:ext cx="8915972" cy="1290180"/>
          </a:xfrm>
        </p:spPr>
        <p:txBody>
          <a:bodyPr/>
          <a:lstStyle/>
          <a:p>
            <a:r>
              <a:rPr lang="en-US" dirty="0" smtClean="0"/>
              <a:t>GSL VOLLEYBALL PROGRAM EXPECATATIONS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Respect all players, teams, fans, officials and the game</a:t>
            </a:r>
          </a:p>
          <a:p>
            <a:r>
              <a:rPr lang="en-US" dirty="0" smtClean="0"/>
              <a:t>To be a role model to younger athletes by being positive and kind to others</a:t>
            </a:r>
          </a:p>
          <a:p>
            <a:r>
              <a:rPr lang="en-US" dirty="0" smtClean="0"/>
              <a:t>Be prompt and on time</a:t>
            </a:r>
          </a:p>
          <a:p>
            <a:r>
              <a:rPr lang="en-US" dirty="0" smtClean="0"/>
              <a:t>Follow MSHSL rules and guidelines</a:t>
            </a:r>
          </a:p>
          <a:p>
            <a:r>
              <a:rPr lang="en-US" dirty="0" smtClean="0"/>
              <a:t>Have good grades to be able to participate</a:t>
            </a:r>
          </a:p>
          <a:p>
            <a:r>
              <a:rPr lang="en-US" dirty="0" smtClean="0"/>
              <a:t>Work </a:t>
            </a:r>
            <a:r>
              <a:rPr lang="en-US" smtClean="0"/>
              <a:t>hard and have fun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17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48</TotalTime>
  <Words>351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 Boardroom</vt:lpstr>
      <vt:lpstr>PANTHER VOLLEYBALL</vt:lpstr>
      <vt:lpstr>COACHES</vt:lpstr>
      <vt:lpstr>Practice begins August 15th</vt:lpstr>
      <vt:lpstr>PRACTICE EXPECTATIONS:</vt:lpstr>
      <vt:lpstr>Equipment Needs</vt:lpstr>
      <vt:lpstr>Playing time and questions:</vt:lpstr>
      <vt:lpstr>GSL VOLLEYBALL PROGRAM EXPECATATIONS </vt:lpstr>
    </vt:vector>
  </TitlesOfParts>
  <Company>Waconia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PANTHER VOLLEYBALL</dc:title>
  <dc:creator>Schwirtz, Lori</dc:creator>
  <cp:lastModifiedBy>Schwirtz, Lori</cp:lastModifiedBy>
  <cp:revision>8</cp:revision>
  <dcterms:created xsi:type="dcterms:W3CDTF">2022-07-25T14:25:33Z</dcterms:created>
  <dcterms:modified xsi:type="dcterms:W3CDTF">2022-07-25T15:30:02Z</dcterms:modified>
</cp:coreProperties>
</file>