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67" r:id="rId4"/>
    <p:sldId id="260" r:id="rId5"/>
    <p:sldId id="261" r:id="rId6"/>
    <p:sldId id="259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8" autoAdjust="0"/>
    <p:restoredTop sz="94660"/>
  </p:normalViewPr>
  <p:slideViewPr>
    <p:cSldViewPr>
      <p:cViewPr varScale="1">
        <p:scale>
          <a:sx n="92" d="100"/>
          <a:sy n="92" d="100"/>
        </p:scale>
        <p:origin x="-11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A88F31-DA65-4658-AB8A-F0EB1D7BC5CE}" type="datetimeFigureOut">
              <a:rPr lang="en-US" smtClean="0"/>
              <a:pPr/>
              <a:t>4/15/2011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A488531-9F05-4100-9912-6E944AC05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xplicitinstruction.org/?page_id=31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explicitinstruction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xplicitinstruction.org/?page_id=8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85008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57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Explicit instruction: effective and efficient teaching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2570061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2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66800"/>
            <a:ext cx="4648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003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explicit instruction?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Design and delivery oriented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Characterized by scaffolds or supports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Applicable to skills and content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Systematic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Intentional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An important </a:t>
            </a:r>
            <a:r>
              <a:rPr lang="en-US" sz="3200" dirty="0"/>
              <a:t>teacher tool</a:t>
            </a:r>
          </a:p>
          <a:p>
            <a:pPr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65430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5943600"/>
            <a:ext cx="3200400" cy="548640"/>
          </a:xfrm>
        </p:spPr>
        <p:txBody>
          <a:bodyPr/>
          <a:lstStyle/>
          <a:p>
            <a:r>
              <a:rPr lang="en-US" sz="1800" dirty="0" err="1" smtClean="0"/>
              <a:t>Rosenshine</a:t>
            </a:r>
            <a:r>
              <a:rPr lang="en-US" sz="1800" dirty="0" smtClean="0"/>
              <a:t> (1987)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“…a systematic method of teaching with emphasis on proceeding in small steps, checking for student understanding, and achieving active and successful participation by all students.”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6703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2800" dirty="0" smtClean="0">
              <a:hlinkClick r:id="rId2"/>
            </a:endParaRPr>
          </a:p>
          <a:p>
            <a:pPr algn="ctr"/>
            <a:endParaRPr lang="en-US" sz="2800" dirty="0">
              <a:hlinkClick r:id="rId2"/>
            </a:endParaRPr>
          </a:p>
          <a:p>
            <a:pPr algn="ctr"/>
            <a:r>
              <a:rPr lang="en-US" sz="2800" dirty="0" smtClean="0">
                <a:hlinkClick r:id="rId2"/>
              </a:rPr>
              <a:t>8th Grade Geometry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903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966" y="351012"/>
            <a:ext cx="7520940" cy="548640"/>
          </a:xfrm>
        </p:spPr>
        <p:txBody>
          <a:bodyPr/>
          <a:lstStyle/>
          <a:p>
            <a:r>
              <a:rPr lang="en-US" dirty="0" smtClean="0"/>
              <a:t>Intervention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Writing process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Reading comprehension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Small group instruction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166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9477" y="1371600"/>
            <a:ext cx="64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Why would you want to invest in this book and facilitate a professional learning community based on its concepts?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53242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Dispels misconceptions about explicit instruction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Provides opportunities for special education teachers to engage in relevant and purposeful professional discourse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Lays a foundation for effective, research-based instruction and intervention practice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96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out the companion website at: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sz="3600" dirty="0" smtClean="0">
                <a:hlinkClick r:id="rId2"/>
              </a:rPr>
              <a:t>http</a:t>
            </a:r>
            <a:r>
              <a:rPr lang="en-US" sz="3600" dirty="0">
                <a:hlinkClick r:id="rId2"/>
              </a:rPr>
              <a:t>://</a:t>
            </a:r>
            <a:r>
              <a:rPr lang="en-US" sz="3600" dirty="0" smtClean="0">
                <a:hlinkClick r:id="rId2"/>
              </a:rPr>
              <a:t>explicitinstruction.org/</a:t>
            </a:r>
            <a:endParaRPr lang="en-US" sz="3600" dirty="0" smtClean="0"/>
          </a:p>
          <a:p>
            <a:pPr algn="ctr"/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667000"/>
            <a:ext cx="228290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017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 smtClean="0">
              <a:hlinkClick r:id="rId2"/>
            </a:endParaRPr>
          </a:p>
          <a:p>
            <a:pPr algn="ctr"/>
            <a:endParaRPr lang="en-US" sz="2400" dirty="0">
              <a:hlinkClick r:id="rId2"/>
            </a:endParaRPr>
          </a:p>
          <a:p>
            <a:pPr algn="ctr"/>
            <a:r>
              <a:rPr lang="en-US" sz="2800" dirty="0" smtClean="0">
                <a:hlinkClick r:id="rId2"/>
              </a:rPr>
              <a:t>Purchasing Info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127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59</TotalTime>
  <Words>140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Angles</vt:lpstr>
      <vt:lpstr>Slide 1</vt:lpstr>
      <vt:lpstr>Explicit instruction: effective and efficient teaching</vt:lpstr>
      <vt:lpstr>Slide 3</vt:lpstr>
      <vt:lpstr>What is explicit instruction?</vt:lpstr>
      <vt:lpstr>Rosenshine (1987)</vt:lpstr>
      <vt:lpstr>Slide 6</vt:lpstr>
      <vt:lpstr>Intervention research</vt:lpstr>
      <vt:lpstr>Slide 8</vt:lpstr>
      <vt:lpstr>Slide 9</vt:lpstr>
      <vt:lpstr>Check out the companion website at:</vt:lpstr>
      <vt:lpstr>Slide 11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Explicit instruction: effective and efficient teaching</dc:title>
  <dc:creator>Linda</dc:creator>
  <cp:lastModifiedBy>VMohnacky</cp:lastModifiedBy>
  <cp:revision>4</cp:revision>
  <dcterms:created xsi:type="dcterms:W3CDTF">2011-04-12T02:18:57Z</dcterms:created>
  <dcterms:modified xsi:type="dcterms:W3CDTF">2011-04-15T13:35:27Z</dcterms:modified>
</cp:coreProperties>
</file>