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84C5ADF-2332-4ED8-BD93-A27FBE53659E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D72ECDC-EA93-40A8-984D-FE4E4B526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8th Grade DOLS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ladies and gentlemen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please send me the following coins two wooden nickels one five dollar gold piece and three </a:t>
            </a:r>
            <a:r>
              <a:rPr lang="en-US" sz="3600" dirty="0" err="1" smtClean="0"/>
              <a:t>jefferson</a:t>
            </a:r>
            <a:r>
              <a:rPr lang="en-US" sz="3600" dirty="0" smtClean="0"/>
              <a:t> nickels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						sincerely</a:t>
            </a:r>
          </a:p>
          <a:p>
            <a:pPr>
              <a:buNone/>
            </a:pPr>
            <a:r>
              <a:rPr lang="en-US" sz="3600" dirty="0" smtClean="0"/>
              <a:t>						</a:t>
            </a:r>
            <a:r>
              <a:rPr lang="en-US" sz="3600" dirty="0" err="1" smtClean="0"/>
              <a:t>eric</a:t>
            </a:r>
            <a:r>
              <a:rPr lang="en-US" sz="3600" dirty="0" smtClean="0"/>
              <a:t> </a:t>
            </a:r>
            <a:r>
              <a:rPr lang="en-US" sz="3600" dirty="0" err="1" smtClean="0"/>
              <a:t>cameron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3600" dirty="0" smtClean="0"/>
              <a:t>us girls </a:t>
            </a:r>
            <a:r>
              <a:rPr lang="en-US" sz="3600" dirty="0" err="1" smtClean="0"/>
              <a:t>havent</a:t>
            </a:r>
            <a:r>
              <a:rPr lang="en-US" sz="3600" dirty="0" smtClean="0"/>
              <a:t> never tore that paper into </a:t>
            </a:r>
            <a:r>
              <a:rPr lang="en-US" sz="3600" dirty="0" err="1" smtClean="0"/>
              <a:t>peices</a:t>
            </a:r>
            <a:r>
              <a:rPr lang="en-US" sz="3600" dirty="0" smtClean="0"/>
              <a:t>.</a:t>
            </a:r>
          </a:p>
          <a:p>
            <a:pPr marL="457200" indent="-457200">
              <a:buAutoNum type="arabicPeriod"/>
            </a:pPr>
            <a:endParaRPr lang="en-US" sz="3600" dirty="0" smtClean="0"/>
          </a:p>
          <a:p>
            <a:pPr marL="457200" indent="-457200">
              <a:buAutoNum type="arabicPeriod"/>
            </a:pPr>
            <a:r>
              <a:rPr lang="en-US" sz="3600" dirty="0" smtClean="0"/>
              <a:t>That lawn in my opinion has the greener grass in </a:t>
            </a:r>
            <a:r>
              <a:rPr lang="en-US" sz="3600" dirty="0" err="1" smtClean="0"/>
              <a:t>louisville</a:t>
            </a:r>
            <a:r>
              <a:rPr lang="en-US" sz="3600" dirty="0" smtClean="0"/>
              <a:t> </a:t>
            </a:r>
            <a:r>
              <a:rPr lang="en-US" sz="3600" dirty="0" err="1" smtClean="0"/>
              <a:t>kentucky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1. wont you give </a:t>
            </a:r>
            <a:r>
              <a:rPr lang="en-US" sz="3600" dirty="0" err="1" smtClean="0"/>
              <a:t>kim</a:t>
            </a:r>
            <a:r>
              <a:rPr lang="en-US" sz="3600" dirty="0" smtClean="0"/>
              <a:t> and I there popcorn</a:t>
            </a:r>
          </a:p>
          <a:p>
            <a:endParaRPr lang="en-US" sz="3600" dirty="0" smtClean="0"/>
          </a:p>
          <a:p>
            <a:r>
              <a:rPr lang="en-US" sz="3600" dirty="0" smtClean="0"/>
              <a:t>2.  we have knew that </a:t>
            </a:r>
            <a:r>
              <a:rPr lang="en-US" sz="3600" dirty="0" err="1" smtClean="0"/>
              <a:t>prof</a:t>
            </a:r>
            <a:r>
              <a:rPr lang="en-US" sz="3600" dirty="0" smtClean="0"/>
              <a:t> </a:t>
            </a:r>
            <a:r>
              <a:rPr lang="en-US" sz="3600" dirty="0" err="1" smtClean="0"/>
              <a:t>bagley</a:t>
            </a:r>
            <a:r>
              <a:rPr lang="en-US" sz="3600" dirty="0" smtClean="0"/>
              <a:t> plays golf real good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1. yesterday </a:t>
            </a:r>
            <a:r>
              <a:rPr lang="en-US" sz="3600" dirty="0" err="1" smtClean="0"/>
              <a:t>i</a:t>
            </a:r>
            <a:r>
              <a:rPr lang="en-US" sz="3600" dirty="0" smtClean="0"/>
              <a:t>  </a:t>
            </a:r>
            <a:r>
              <a:rPr lang="en-US" sz="3600" smtClean="0"/>
              <a:t>set down </a:t>
            </a:r>
            <a:r>
              <a:rPr lang="en-US" sz="3600" dirty="0" smtClean="0"/>
              <a:t>in the hammock and read </a:t>
            </a:r>
            <a:r>
              <a:rPr lang="en-US" sz="3600" smtClean="0"/>
              <a:t>the adventures </a:t>
            </a:r>
            <a:r>
              <a:rPr lang="en-US" sz="3600" dirty="0" smtClean="0"/>
              <a:t>of huckleberry </a:t>
            </a:r>
            <a:r>
              <a:rPr lang="en-US" sz="3600" dirty="0" err="1" smtClean="0"/>
              <a:t>finn</a:t>
            </a:r>
            <a:r>
              <a:rPr lang="en-US" sz="3600" dirty="0" smtClean="0"/>
              <a:t> a novel by mark twain</a:t>
            </a:r>
          </a:p>
          <a:p>
            <a:endParaRPr lang="en-US" sz="3600" dirty="0" smtClean="0"/>
          </a:p>
          <a:p>
            <a:r>
              <a:rPr lang="en-US" sz="3600" dirty="0" smtClean="0"/>
              <a:t>2.  their was two little water for the grass to grow more taller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1. may </a:t>
            </a:r>
            <a:r>
              <a:rPr lang="en-US" sz="3600" dirty="0" err="1" smtClean="0"/>
              <a:t>kurt</a:t>
            </a:r>
            <a:r>
              <a:rPr lang="en-US" sz="3600" dirty="0" smtClean="0"/>
              <a:t> and me go to riverside beach asked </a:t>
            </a:r>
            <a:r>
              <a:rPr lang="en-US" sz="3600" dirty="0" err="1" smtClean="0"/>
              <a:t>jan</a:t>
            </a:r>
            <a:endParaRPr lang="en-US" sz="3600" dirty="0" smtClean="0"/>
          </a:p>
          <a:p>
            <a:endParaRPr lang="en-US" sz="3600" dirty="0" smtClean="0"/>
          </a:p>
          <a:p>
            <a:r>
              <a:rPr lang="en-US" sz="3600" dirty="0" smtClean="0"/>
              <a:t>2.  yes the two of you have your mothers permission to eat at our house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1.  there reading arctic fury a short story</a:t>
            </a:r>
          </a:p>
          <a:p>
            <a:endParaRPr lang="en-US" sz="3600" dirty="0" smtClean="0"/>
          </a:p>
          <a:p>
            <a:r>
              <a:rPr lang="en-US" sz="3600" dirty="0" smtClean="0"/>
              <a:t>2.  last Saturday </a:t>
            </a:r>
            <a:r>
              <a:rPr lang="en-US" sz="3600" dirty="0" err="1" smtClean="0"/>
              <a:t>i</a:t>
            </a:r>
            <a:r>
              <a:rPr lang="en-US" sz="3600" dirty="0" smtClean="0"/>
              <a:t> washed dads car cut the grass and plant aunt sues bushes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there reading arctic fury a short story</a:t>
            </a:r>
          </a:p>
          <a:p>
            <a:endParaRPr lang="en-US" dirty="0" smtClean="0"/>
          </a:p>
          <a:p>
            <a:r>
              <a:rPr lang="en-US" dirty="0" smtClean="0"/>
              <a:t>2.  last Saturday </a:t>
            </a:r>
            <a:r>
              <a:rPr lang="en-US" dirty="0" err="1" smtClean="0"/>
              <a:t>i</a:t>
            </a:r>
            <a:r>
              <a:rPr lang="en-US" dirty="0" smtClean="0"/>
              <a:t> washed dads car cut the grass and planting aunt sues bushes.</a:t>
            </a:r>
          </a:p>
          <a:p>
            <a:endParaRPr lang="en-US" dirty="0" smtClean="0"/>
          </a:p>
          <a:p>
            <a:r>
              <a:rPr lang="en-US" dirty="0" smtClean="0"/>
              <a:t>3.  them boys have chose to order the following food hot dogs potato chips and chocolate milk.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</a:t>
            </a:r>
            <a:r>
              <a:rPr lang="en-US" smtClean="0"/>
              <a:t>#14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snowy our cat is the whiter of all the cats on our block.</a:t>
            </a:r>
          </a:p>
          <a:p>
            <a:endParaRPr lang="en-US" dirty="0" smtClean="0"/>
          </a:p>
          <a:p>
            <a:r>
              <a:rPr lang="en-US" dirty="0" smtClean="0"/>
              <a:t>2.  she had lain the groceries on the counter but she had forgot to put the ice cream into the freezer. </a:t>
            </a:r>
          </a:p>
          <a:p>
            <a:endParaRPr lang="en-US" dirty="0" smtClean="0"/>
          </a:p>
          <a:p>
            <a:r>
              <a:rPr lang="en-US" dirty="0" smtClean="0"/>
              <a:t>3.  </a:t>
            </a:r>
            <a:r>
              <a:rPr lang="en-US" dirty="0" err="1" smtClean="0"/>
              <a:t>george</a:t>
            </a:r>
            <a:r>
              <a:rPr lang="en-US" dirty="0" smtClean="0"/>
              <a:t> my friend is traveling west </a:t>
            </a:r>
            <a:r>
              <a:rPr lang="en-US" smtClean="0"/>
              <a:t>on highway 66. 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#15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my family however is spending it’s vacation in the east.</a:t>
            </a:r>
          </a:p>
          <a:p>
            <a:endParaRPr lang="en-US" dirty="0" smtClean="0"/>
          </a:p>
          <a:p>
            <a:r>
              <a:rPr lang="en-US" dirty="0" smtClean="0"/>
              <a:t>2.  </a:t>
            </a:r>
            <a:r>
              <a:rPr lang="en-US" dirty="0" err="1" smtClean="0"/>
              <a:t>i</a:t>
            </a:r>
            <a:r>
              <a:rPr lang="en-US" dirty="0" smtClean="0"/>
              <a:t> and my brother stayed at the </a:t>
            </a:r>
            <a:r>
              <a:rPr lang="en-US" dirty="0" err="1" smtClean="0"/>
              <a:t>lorraine</a:t>
            </a:r>
            <a:r>
              <a:rPr lang="en-US" dirty="0" smtClean="0"/>
              <a:t> hotel in </a:t>
            </a:r>
            <a:r>
              <a:rPr lang="en-US" dirty="0" err="1" smtClean="0"/>
              <a:t>st</a:t>
            </a:r>
            <a:r>
              <a:rPr lang="en-US" dirty="0" smtClean="0"/>
              <a:t> </a:t>
            </a:r>
            <a:r>
              <a:rPr lang="en-US" dirty="0" err="1" smtClean="0"/>
              <a:t>louis</a:t>
            </a:r>
            <a:r>
              <a:rPr lang="en-US" dirty="0" smtClean="0"/>
              <a:t> </a:t>
            </a:r>
            <a:r>
              <a:rPr lang="en-US" dirty="0" err="1" smtClean="0"/>
              <a:t>missouri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3.  </a:t>
            </a:r>
            <a:r>
              <a:rPr lang="en-US" dirty="0" err="1" smtClean="0"/>
              <a:t>jeremy</a:t>
            </a:r>
            <a:r>
              <a:rPr lang="en-US" dirty="0" smtClean="0"/>
              <a:t> opened the door, and called out dinner is ready.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dad has took </a:t>
            </a:r>
            <a:r>
              <a:rPr lang="en-US" dirty="0" err="1" smtClean="0"/>
              <a:t>pam</a:t>
            </a:r>
            <a:r>
              <a:rPr lang="en-US" dirty="0" smtClean="0"/>
              <a:t> and </a:t>
            </a:r>
            <a:r>
              <a:rPr lang="en-US" dirty="0" err="1" smtClean="0"/>
              <a:t>i</a:t>
            </a:r>
            <a:r>
              <a:rPr lang="en-US" dirty="0" smtClean="0"/>
              <a:t> fishing many times.</a:t>
            </a:r>
          </a:p>
          <a:p>
            <a:endParaRPr lang="en-US" dirty="0" smtClean="0"/>
          </a:p>
          <a:p>
            <a:r>
              <a:rPr lang="en-US" dirty="0" smtClean="0"/>
              <a:t>2.  </a:t>
            </a:r>
            <a:r>
              <a:rPr lang="en-US" dirty="0" err="1" smtClean="0"/>
              <a:t>karens</a:t>
            </a:r>
            <a:r>
              <a:rPr lang="en-US" dirty="0" smtClean="0"/>
              <a:t>  bike is the newer of the five bikes parked hear.</a:t>
            </a:r>
          </a:p>
          <a:p>
            <a:endParaRPr lang="en-US" dirty="0" smtClean="0"/>
          </a:p>
          <a:p>
            <a:r>
              <a:rPr lang="en-US" dirty="0" smtClean="0"/>
              <a:t>3.  during the nineteenth century there </a:t>
            </a:r>
            <a:r>
              <a:rPr lang="en-US" dirty="0" err="1" smtClean="0"/>
              <a:t>familys</a:t>
            </a:r>
            <a:r>
              <a:rPr lang="en-US" dirty="0" smtClean="0"/>
              <a:t> wealth </a:t>
            </a:r>
            <a:r>
              <a:rPr lang="en-US" smtClean="0"/>
              <a:t>had grew.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#17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</a:t>
            </a:r>
            <a:r>
              <a:rPr lang="en-US" dirty="0" err="1" smtClean="0"/>
              <a:t>thats</a:t>
            </a:r>
            <a:r>
              <a:rPr lang="en-US" dirty="0" smtClean="0"/>
              <a:t> the biggest fish </a:t>
            </a:r>
            <a:r>
              <a:rPr lang="en-US" dirty="0" err="1" smtClean="0"/>
              <a:t>ive</a:t>
            </a:r>
            <a:r>
              <a:rPr lang="en-US" dirty="0" smtClean="0"/>
              <a:t> ever saw!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2.  </a:t>
            </a:r>
            <a:r>
              <a:rPr lang="en-US" dirty="0" err="1" smtClean="0"/>
              <a:t>i</a:t>
            </a:r>
            <a:r>
              <a:rPr lang="en-US" dirty="0" smtClean="0"/>
              <a:t> have lain my backpack their many times </a:t>
            </a:r>
            <a:r>
              <a:rPr lang="en-US" dirty="0" err="1" smtClean="0"/>
              <a:t>im</a:t>
            </a:r>
            <a:r>
              <a:rPr lang="en-US" dirty="0" smtClean="0"/>
              <a:t> sure.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matt and me have went to </a:t>
            </a:r>
            <a:r>
              <a:rPr lang="en-US" dirty="0" err="1" smtClean="0"/>
              <a:t>johnsons</a:t>
            </a:r>
            <a:r>
              <a:rPr lang="en-US" dirty="0" smtClean="0"/>
              <a:t> hardware store to shop.</a:t>
            </a:r>
          </a:p>
          <a:p>
            <a:endParaRPr lang="en-US" dirty="0" smtClean="0"/>
          </a:p>
          <a:p>
            <a:r>
              <a:rPr lang="en-US" dirty="0" smtClean="0"/>
              <a:t>2.  </a:t>
            </a:r>
            <a:r>
              <a:rPr lang="en-US" dirty="0" err="1" smtClean="0"/>
              <a:t>theres</a:t>
            </a:r>
            <a:r>
              <a:rPr lang="en-US" dirty="0" smtClean="0"/>
              <a:t> the knew offices of the jersey milk company.</a:t>
            </a:r>
          </a:p>
          <a:p>
            <a:endParaRPr lang="en-US" dirty="0" smtClean="0"/>
          </a:p>
          <a:p>
            <a:r>
              <a:rPr lang="en-US" dirty="0" smtClean="0"/>
              <a:t>3.  yesterday that girl lay treasure island an exciting book on her teachers desk.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mom </a:t>
            </a:r>
            <a:r>
              <a:rPr lang="en-US" dirty="0" err="1" smtClean="0"/>
              <a:t>brung</a:t>
            </a:r>
            <a:r>
              <a:rPr lang="en-US" dirty="0" smtClean="0"/>
              <a:t> the groceries home or it could have also been dad.</a:t>
            </a:r>
          </a:p>
          <a:p>
            <a:endParaRPr lang="en-US" dirty="0" smtClean="0"/>
          </a:p>
          <a:p>
            <a:r>
              <a:rPr lang="en-US" dirty="0" smtClean="0"/>
              <a:t>2.  we saw </a:t>
            </a:r>
            <a:r>
              <a:rPr lang="en-US" dirty="0" err="1" smtClean="0"/>
              <a:t>prof</a:t>
            </a:r>
            <a:r>
              <a:rPr lang="en-US" dirty="0" smtClean="0"/>
              <a:t> </a:t>
            </a:r>
            <a:r>
              <a:rPr lang="en-US" dirty="0" err="1" smtClean="0"/>
              <a:t>coles</a:t>
            </a:r>
            <a:r>
              <a:rPr lang="en-US" dirty="0" smtClean="0"/>
              <a:t> buying the following items four books </a:t>
            </a:r>
            <a:r>
              <a:rPr lang="en-US" smtClean="0"/>
              <a:t>two erasers and a pen.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This tree should of grown to be the biggest of these too.</a:t>
            </a:r>
          </a:p>
          <a:p>
            <a:endParaRPr lang="en-US" dirty="0" smtClean="0"/>
          </a:p>
          <a:p>
            <a:r>
              <a:rPr lang="en-US" dirty="0" smtClean="0"/>
              <a:t>2.  the man has took the Books to the </a:t>
            </a:r>
            <a:r>
              <a:rPr lang="en-US" dirty="0" err="1" smtClean="0"/>
              <a:t>lincoln</a:t>
            </a:r>
            <a:r>
              <a:rPr lang="en-US" dirty="0" smtClean="0"/>
              <a:t> memorial library.</a:t>
            </a:r>
          </a:p>
          <a:p>
            <a:endParaRPr lang="en-US" dirty="0" smtClean="0"/>
          </a:p>
          <a:p>
            <a:r>
              <a:rPr lang="en-US" dirty="0" smtClean="0"/>
              <a:t>**PLEASE CHECK THE MISSING WORK BOARD. </a:t>
            </a:r>
            <a:r>
              <a:rPr lang="en-US" smtClean="0"/>
              <a:t>IT HAS BEEN UPDATED!!**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</a:t>
            </a:r>
            <a:r>
              <a:rPr lang="en-US" dirty="0" err="1" smtClean="0"/>
              <a:t>saturn</a:t>
            </a:r>
            <a:r>
              <a:rPr lang="en-US" dirty="0" smtClean="0"/>
              <a:t> has twenty moons, but earth only has one.</a:t>
            </a:r>
          </a:p>
          <a:p>
            <a:endParaRPr lang="en-US" dirty="0" smtClean="0"/>
          </a:p>
          <a:p>
            <a:r>
              <a:rPr lang="en-US" dirty="0" smtClean="0"/>
              <a:t>2.  she lives on twenty-second street south.</a:t>
            </a:r>
          </a:p>
          <a:p>
            <a:endParaRPr lang="en-US" dirty="0" smtClean="0"/>
          </a:p>
          <a:p>
            <a:r>
              <a:rPr lang="en-US" dirty="0" smtClean="0"/>
              <a:t>3.  tomorrow, john has a test in </a:t>
            </a:r>
            <a:r>
              <a:rPr lang="en-US" dirty="0" err="1" smtClean="0"/>
              <a:t>french</a:t>
            </a:r>
            <a:r>
              <a:rPr lang="en-US" dirty="0" smtClean="0"/>
              <a:t> and history.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Lesson 5 Vocabulary Review (1-14 &amp; 1-6).  This is on your table.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the thief </a:t>
            </a:r>
            <a:r>
              <a:rPr lang="en-US" dirty="0" err="1" smtClean="0"/>
              <a:t>stealed</a:t>
            </a:r>
            <a:r>
              <a:rPr lang="en-US" dirty="0" smtClean="0"/>
              <a:t> to much merchandise too carry away in won trip.</a:t>
            </a:r>
          </a:p>
          <a:p>
            <a:endParaRPr lang="en-US" dirty="0" smtClean="0"/>
          </a:p>
          <a:p>
            <a:r>
              <a:rPr lang="en-US" dirty="0" smtClean="0"/>
              <a:t>2.  get </a:t>
            </a:r>
            <a:r>
              <a:rPr lang="en-US" dirty="0" err="1" smtClean="0"/>
              <a:t>youre</a:t>
            </a:r>
            <a:r>
              <a:rPr lang="en-US" dirty="0" smtClean="0"/>
              <a:t> room cleaned up said mother or your not going to the </a:t>
            </a:r>
            <a:r>
              <a:rPr lang="en-US" smtClean="0"/>
              <a:t>concert tonight.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3.  </a:t>
            </a:r>
            <a:r>
              <a:rPr lang="en-US" dirty="0" err="1" smtClean="0"/>
              <a:t>i</a:t>
            </a:r>
            <a:r>
              <a:rPr lang="en-US" dirty="0" smtClean="0"/>
              <a:t> always watch the </a:t>
            </a:r>
            <a:r>
              <a:rPr lang="en-US" dirty="0" err="1" smtClean="0"/>
              <a:t>olympics</a:t>
            </a:r>
            <a:r>
              <a:rPr lang="en-US" dirty="0" smtClean="0"/>
              <a:t> the world series and the </a:t>
            </a:r>
            <a:r>
              <a:rPr lang="en-US" dirty="0" err="1" smtClean="0"/>
              <a:t>indianapolis</a:t>
            </a:r>
            <a:r>
              <a:rPr lang="en-US" dirty="0" smtClean="0"/>
              <a:t> 500 on television.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#27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COPY THE ENTIRE ANALOGY</a:t>
            </a:r>
          </a:p>
          <a:p>
            <a:endParaRPr lang="en-US" dirty="0" smtClean="0"/>
          </a:p>
          <a:p>
            <a:r>
              <a:rPr lang="en-US" dirty="0" smtClean="0"/>
              <a:t>1.  Mountain: ________:: person: crowd.</a:t>
            </a:r>
          </a:p>
          <a:p>
            <a:endParaRPr lang="en-US" dirty="0" smtClean="0"/>
          </a:p>
          <a:p>
            <a:r>
              <a:rPr lang="en-US" dirty="0" smtClean="0"/>
              <a:t>2.  Urban: city:: _________::country.</a:t>
            </a:r>
          </a:p>
          <a:p>
            <a:endParaRPr lang="en-US" dirty="0" smtClean="0"/>
          </a:p>
          <a:p>
            <a:r>
              <a:rPr lang="en-US" dirty="0" smtClean="0"/>
              <a:t>3.  Frays: phrase:: grays: ___________.</a:t>
            </a:r>
          </a:p>
          <a:p>
            <a:endParaRPr lang="en-US" dirty="0" smtClean="0"/>
          </a:p>
          <a:p>
            <a:r>
              <a:rPr lang="en-US" dirty="0" smtClean="0"/>
              <a:t>4.  Butter: biscuits::  __________: pancakes.</a:t>
            </a:r>
          </a:p>
          <a:p>
            <a:endParaRPr lang="en-US" dirty="0" smtClean="0"/>
          </a:p>
          <a:p>
            <a:r>
              <a:rPr lang="en-US" dirty="0" smtClean="0"/>
              <a:t>5.  ________: starve:: suffocate:: air.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#28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Complete the “Connect to Writing”  (1-8) Activity in your grammar book.</a:t>
            </a:r>
          </a:p>
          <a:p>
            <a:r>
              <a:rPr lang="en-US" dirty="0" smtClean="0"/>
              <a:t>Follow book directions</a:t>
            </a:r>
          </a:p>
          <a:p>
            <a:r>
              <a:rPr lang="en-US" dirty="0" smtClean="0"/>
              <a:t>PG. 826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#29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  commas where necessary to the following sentences:</a:t>
            </a:r>
          </a:p>
          <a:p>
            <a:endParaRPr lang="en-US" dirty="0" smtClean="0"/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Jack bought bananas milk cereal and juice.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 Saturday Jenna cleaned the house got groceries and saw a movie. 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My dog knows how to sit how to sleep and how to eat.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Using your book if needed, answer the following questions:</a:t>
            </a:r>
          </a:p>
          <a:p>
            <a:endParaRPr lang="en-US" dirty="0" smtClean="0"/>
          </a:p>
          <a:p>
            <a:r>
              <a:rPr lang="en-US" dirty="0" smtClean="0"/>
              <a:t>1.  What is a compound sentence?</a:t>
            </a:r>
          </a:p>
          <a:p>
            <a:r>
              <a:rPr lang="en-US" dirty="0" smtClean="0"/>
              <a:t>2.  What do you have to have to make a compound sentence?</a:t>
            </a:r>
          </a:p>
          <a:p>
            <a:r>
              <a:rPr lang="en-US" dirty="0" smtClean="0"/>
              <a:t>3.  What are the two ways to create a compound sentence.</a:t>
            </a:r>
          </a:p>
          <a:p>
            <a:r>
              <a:rPr lang="en-US" dirty="0" smtClean="0"/>
              <a:t>4.  What does FANBOYS stand for?</a:t>
            </a:r>
          </a:p>
          <a:p>
            <a:r>
              <a:rPr lang="en-US" dirty="0" smtClean="0"/>
              <a:t>5.  What punctuation mark do you have to use with a FANBOY in a compound sentence?</a:t>
            </a:r>
          </a:p>
          <a:p>
            <a:r>
              <a:rPr lang="en-US" dirty="0" smtClean="0"/>
              <a:t>6.  What is a </a:t>
            </a:r>
            <a:r>
              <a:rPr lang="en-US" smtClean="0"/>
              <a:t>run-on sentence?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#31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Answer the following questions in paragraph format: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-What did you think about the Explore?</a:t>
            </a:r>
          </a:p>
          <a:p>
            <a:pPr>
              <a:buNone/>
            </a:pPr>
            <a:r>
              <a:rPr lang="en-US" dirty="0" smtClean="0"/>
              <a:t>-Which section did you find easiest?</a:t>
            </a:r>
          </a:p>
          <a:p>
            <a:pPr>
              <a:buNone/>
            </a:pPr>
            <a:r>
              <a:rPr lang="en-US" dirty="0" smtClean="0"/>
              <a:t>-Hardest?</a:t>
            </a:r>
          </a:p>
          <a:p>
            <a:pPr>
              <a:buNone/>
            </a:pPr>
            <a:r>
              <a:rPr lang="en-US" dirty="0" smtClean="0"/>
              <a:t>-Which area do you feel you need to be more prepared in?</a:t>
            </a:r>
          </a:p>
          <a:p>
            <a:pPr>
              <a:buNone/>
            </a:pPr>
            <a:r>
              <a:rPr lang="en-US" dirty="0" smtClean="0"/>
              <a:t>-How can your teachers help you prepare now that you’ve taken an “ACT type” test?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#33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 COMMAS ONLY where necessary.  Some sentences may be correct (just write “C”)</a:t>
            </a:r>
          </a:p>
          <a:p>
            <a:endParaRPr lang="en-US" dirty="0" smtClean="0"/>
          </a:p>
          <a:p>
            <a:r>
              <a:rPr lang="en-US" dirty="0" smtClean="0"/>
              <a:t>1.  They thought they had arrived too early, but they had not.</a:t>
            </a:r>
          </a:p>
          <a:p>
            <a:r>
              <a:rPr lang="en-US" dirty="0" smtClean="0"/>
              <a:t>2.  Before she started on her test Amy took several deep breaths to relax. </a:t>
            </a:r>
          </a:p>
          <a:p>
            <a:r>
              <a:rPr lang="en-US" dirty="0" smtClean="0"/>
              <a:t>3.  Because she wanted to be considered for the job Eileen filled out an application form.</a:t>
            </a:r>
          </a:p>
          <a:p>
            <a:r>
              <a:rPr lang="en-US" dirty="0" smtClean="0"/>
              <a:t>4.  Where the snow covers the ground all winter, animals have difficulty </a:t>
            </a:r>
            <a:r>
              <a:rPr lang="en-US" smtClean="0"/>
              <a:t>finding food. 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Vocabulary Review:</a:t>
            </a:r>
          </a:p>
          <a:p>
            <a:endParaRPr lang="en-US" dirty="0" smtClean="0"/>
          </a:p>
          <a:p>
            <a:r>
              <a:rPr lang="en-US" dirty="0" smtClean="0"/>
              <a:t>1-14, Completing the Sentence</a:t>
            </a:r>
          </a:p>
          <a:p>
            <a:r>
              <a:rPr lang="en-US" dirty="0" smtClean="0"/>
              <a:t>1-6, Antonyms</a:t>
            </a:r>
          </a:p>
          <a:p>
            <a:endParaRPr lang="en-US" dirty="0" smtClean="0"/>
          </a:p>
          <a:p>
            <a:r>
              <a:rPr lang="en-US" smtClean="0"/>
              <a:t>USE YOUR VOCABULARY TO HELP YOU WITH THESE!!!h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Complete the Chapter 28 Post-Test on your desk.  This is not group work.  If you took notes throughout the chapter, you may use those.  </a:t>
            </a:r>
          </a:p>
          <a:p>
            <a:r>
              <a:rPr lang="en-US" dirty="0" smtClean="0"/>
              <a:t>YOU MAY NOT USE YOUR BOOK.</a:t>
            </a:r>
          </a:p>
          <a:p>
            <a:endParaRPr lang="en-US" dirty="0" smtClean="0"/>
          </a:p>
          <a:p>
            <a:r>
              <a:rPr lang="en-US" dirty="0" smtClean="0"/>
              <a:t>*When you finish this, make sure you are finished with the Mixed Review pg. </a:t>
            </a:r>
            <a:r>
              <a:rPr lang="en-US" smtClean="0"/>
              <a:t>846.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#37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dear </a:t>
            </a:r>
            <a:r>
              <a:rPr lang="en-US" dirty="0" err="1" smtClean="0"/>
              <a:t>mr</a:t>
            </a:r>
            <a:r>
              <a:rPr lang="en-US" dirty="0" smtClean="0"/>
              <a:t> billings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call of the wild a novel has been sent to you it is a complimentary copy.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sincerely</a:t>
            </a:r>
          </a:p>
          <a:p>
            <a:pPr>
              <a:buNone/>
            </a:pPr>
            <a:r>
              <a:rPr lang="en-US" dirty="0" smtClean="0"/>
              <a:t>						j n </a:t>
            </a:r>
            <a:r>
              <a:rPr lang="en-US" dirty="0" err="1" smtClean="0"/>
              <a:t>harris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#38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there taking </a:t>
            </a:r>
            <a:r>
              <a:rPr lang="en-US" dirty="0" err="1" smtClean="0"/>
              <a:t>mrs</a:t>
            </a:r>
            <a:r>
              <a:rPr lang="en-US" dirty="0" smtClean="0"/>
              <a:t> </a:t>
            </a:r>
            <a:r>
              <a:rPr lang="en-US" dirty="0" err="1" smtClean="0"/>
              <a:t>jackson</a:t>
            </a:r>
            <a:r>
              <a:rPr lang="en-US" dirty="0" smtClean="0"/>
              <a:t> there friend to </a:t>
            </a:r>
            <a:r>
              <a:rPr lang="en-US" dirty="0" err="1" smtClean="0"/>
              <a:t>yosemite</a:t>
            </a:r>
            <a:r>
              <a:rPr lang="en-US" dirty="0" smtClean="0"/>
              <a:t> national park.</a:t>
            </a:r>
          </a:p>
          <a:p>
            <a:endParaRPr lang="en-US" dirty="0" smtClean="0"/>
          </a:p>
          <a:p>
            <a:r>
              <a:rPr lang="en-US" dirty="0" smtClean="0"/>
              <a:t>2.  </a:t>
            </a:r>
            <a:r>
              <a:rPr lang="en-US" dirty="0" err="1" smtClean="0"/>
              <a:t>theres</a:t>
            </a:r>
            <a:r>
              <a:rPr lang="en-US" dirty="0" smtClean="0"/>
              <a:t> three frogs in this hear pond.</a:t>
            </a:r>
          </a:p>
          <a:p>
            <a:endParaRPr lang="en-US" dirty="0" smtClean="0"/>
          </a:p>
          <a:p>
            <a:r>
              <a:rPr lang="en-US" dirty="0" smtClean="0"/>
              <a:t>3.  the class has chose </a:t>
            </a:r>
            <a:r>
              <a:rPr lang="en-US" dirty="0" err="1" smtClean="0"/>
              <a:t>emma</a:t>
            </a:r>
            <a:r>
              <a:rPr lang="en-US" dirty="0" smtClean="0"/>
              <a:t> and I </a:t>
            </a:r>
            <a:r>
              <a:rPr lang="en-US" smtClean="0"/>
              <a:t>as guides.</a:t>
            </a:r>
            <a:endParaRPr lang="en-U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yesterday the sun shined all day but it was still very cold.</a:t>
            </a:r>
          </a:p>
          <a:p>
            <a:endParaRPr lang="en-US" dirty="0" smtClean="0"/>
          </a:p>
          <a:p>
            <a:r>
              <a:rPr lang="en-US" dirty="0" smtClean="0"/>
              <a:t>2.  dad looked at me and shouted </a:t>
            </a:r>
            <a:r>
              <a:rPr lang="en-US" dirty="0" err="1" smtClean="0"/>
              <a:t>dont</a:t>
            </a:r>
            <a:r>
              <a:rPr lang="en-US" dirty="0" smtClean="0"/>
              <a:t> ever do that again</a:t>
            </a:r>
          </a:p>
          <a:p>
            <a:endParaRPr lang="en-US" dirty="0" smtClean="0"/>
          </a:p>
          <a:p>
            <a:r>
              <a:rPr lang="en-US" dirty="0" smtClean="0"/>
              <a:t>3.  last year the lake had froze before </a:t>
            </a:r>
            <a:r>
              <a:rPr lang="en-US" dirty="0" err="1" smtClean="0"/>
              <a:t>christmas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#41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We read the longest day a short story in class.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My cousin will go to the </a:t>
            </a:r>
            <a:r>
              <a:rPr lang="en-US" dirty="0" err="1" smtClean="0"/>
              <a:t>sunnyside</a:t>
            </a:r>
            <a:r>
              <a:rPr lang="en-US" dirty="0" smtClean="0"/>
              <a:t> elementary school in </a:t>
            </a:r>
            <a:r>
              <a:rPr lang="en-US" dirty="0" err="1" smtClean="0"/>
              <a:t>benton</a:t>
            </a:r>
            <a:r>
              <a:rPr lang="en-US" dirty="0" smtClean="0"/>
              <a:t> harbor </a:t>
            </a:r>
            <a:r>
              <a:rPr lang="en-US" dirty="0" err="1" smtClean="0"/>
              <a:t>michigan</a:t>
            </a:r>
            <a:r>
              <a:rPr lang="en-US" dirty="0" smtClean="0"/>
              <a:t> in </a:t>
            </a:r>
            <a:r>
              <a:rPr lang="en-US" smtClean="0"/>
              <a:t>the fall.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#42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Vocabulary Review</a:t>
            </a:r>
          </a:p>
          <a:p>
            <a:endParaRPr lang="en-US" dirty="0" smtClean="0"/>
          </a:p>
          <a:p>
            <a:r>
              <a:rPr lang="en-US" dirty="0" smtClean="0"/>
              <a:t>-Use your WORDS and DEFINITIONS (DOL #40) to help you complete the vocabulary review on your tables.</a:t>
            </a:r>
          </a:p>
          <a:p>
            <a:endParaRPr lang="en-US" dirty="0" smtClean="0"/>
          </a:p>
          <a:p>
            <a:r>
              <a:rPr lang="en-US" dirty="0" smtClean="0"/>
              <a:t>Complete 1-14 AND 1-6</a:t>
            </a:r>
          </a:p>
          <a:p>
            <a:endParaRPr lang="en-US" dirty="0" smtClean="0"/>
          </a:p>
          <a:p>
            <a:r>
              <a:rPr lang="en-US" dirty="0" smtClean="0"/>
              <a:t>When you finish, review your words with a partner.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</a:t>
            </a:r>
            <a:r>
              <a:rPr lang="en-US" smtClean="0"/>
              <a:t>#44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GRAMMAR BOOK</a:t>
            </a:r>
          </a:p>
          <a:p>
            <a:endParaRPr lang="en-US" dirty="0" smtClean="0"/>
          </a:p>
          <a:p>
            <a:r>
              <a:rPr lang="en-US" dirty="0" smtClean="0"/>
              <a:t>Chapter 22 Pretest pg. 655 (1-5)</a:t>
            </a:r>
          </a:p>
          <a:p>
            <a:r>
              <a:rPr lang="en-US" dirty="0" smtClean="0"/>
              <a:t>Practice Your Skills pg. 656 (follow book directions)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USING YOUR VOCABULARY DEFINTIONS, complete the vocabulary review on your desk.</a:t>
            </a:r>
          </a:p>
          <a:p>
            <a:r>
              <a:rPr lang="en-US" dirty="0" smtClean="0"/>
              <a:t>1-14 AND 1-6</a:t>
            </a:r>
          </a:p>
          <a:p>
            <a:endParaRPr lang="en-US" dirty="0" smtClean="0"/>
          </a:p>
          <a:p>
            <a:r>
              <a:rPr lang="en-US" dirty="0" smtClean="0"/>
              <a:t>AFTER YOU FINISH, call out words with a partner at your table. </a:t>
            </a:r>
          </a:p>
          <a:p>
            <a:endParaRPr lang="en-US" dirty="0" smtClean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9 Weeks DOL Check December 12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smtClean="0"/>
              <a:t>Reward Day December 13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#46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 by this evening I will have </a:t>
            </a:r>
            <a:r>
              <a:rPr lang="en-US" dirty="0" err="1" smtClean="0"/>
              <a:t>brung</a:t>
            </a:r>
            <a:r>
              <a:rPr lang="en-US" dirty="0" smtClean="0"/>
              <a:t> all of the rocks and logs and wire to you’re house.</a:t>
            </a:r>
          </a:p>
          <a:p>
            <a:endParaRPr lang="en-US" dirty="0" smtClean="0"/>
          </a:p>
          <a:p>
            <a:r>
              <a:rPr lang="en-US" dirty="0" smtClean="0"/>
              <a:t>2.  the flowers in front of the canfield publishing company had froze.</a:t>
            </a:r>
          </a:p>
          <a:p>
            <a:endParaRPr lang="en-US" dirty="0" smtClean="0"/>
          </a:p>
          <a:p>
            <a:r>
              <a:rPr lang="en-US" dirty="0" smtClean="0"/>
              <a:t>3.  we can ride to the Quarry or we can walk to the Beach. </a:t>
            </a:r>
          </a:p>
          <a:p>
            <a:endParaRPr lang="en-US" dirty="0" smtClean="0"/>
          </a:p>
          <a:p>
            <a:r>
              <a:rPr lang="en-US" dirty="0" smtClean="0"/>
              <a:t>**</a:t>
            </a:r>
            <a:r>
              <a:rPr lang="en-US" dirty="0" smtClean="0">
                <a:solidFill>
                  <a:srgbClr val="FF0000"/>
                </a:solidFill>
              </a:rPr>
              <a:t>THE MISSING WORK BOARD HAS BEEN UPDATED.  THESE ASSIGNMENTS NEED TO BE TURNED IN TO ME  BY MONDAY, OR HIGH EXPECTATIONS WILL BE ASSIGNED!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November 14,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Number your quiz paper 1-20.</a:t>
            </a:r>
          </a:p>
          <a:p>
            <a:r>
              <a:rPr lang="en-US" dirty="0" smtClean="0"/>
              <a:t>Label it “Lesson 8 Quiz”</a:t>
            </a:r>
          </a:p>
          <a:p>
            <a:r>
              <a:rPr lang="en-US" dirty="0" smtClean="0"/>
              <a:t>REVIEW YOUR WORDS!</a:t>
            </a:r>
          </a:p>
          <a:p>
            <a:endParaRPr lang="en-US" dirty="0" smtClean="0"/>
          </a:p>
          <a:p>
            <a:r>
              <a:rPr lang="en-US" dirty="0" smtClean="0"/>
              <a:t>After your quiz, define Lesson 9 Words (these will be on the board after your quiz)</a:t>
            </a:r>
          </a:p>
          <a:p>
            <a:endParaRPr lang="en-US" dirty="0" smtClean="0"/>
          </a:p>
          <a:p>
            <a:r>
              <a:rPr lang="en-US" smtClean="0"/>
              <a:t>HAPPY FRIDAY </a:t>
            </a:r>
            <a:r>
              <a:rPr lang="en-US" smtClean="0">
                <a:sym typeface="Wingdings" pitchFamily="2" charset="2"/>
              </a:rPr>
              <a:t>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#48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Italics and Quotation Marks Pre-Test</a:t>
            </a:r>
          </a:p>
          <a:p>
            <a:endParaRPr lang="en-US" dirty="0" smtClean="0"/>
          </a:p>
          <a:p>
            <a:r>
              <a:rPr lang="en-US" dirty="0" smtClean="0"/>
              <a:t>Pg. 853 (1-10)</a:t>
            </a:r>
          </a:p>
          <a:p>
            <a:r>
              <a:rPr lang="en-US" dirty="0" smtClean="0"/>
              <a:t>Pg. 855, Practice Your Skills(1-7)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#49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VOCABULARY REVIEW (On your desks)</a:t>
            </a:r>
          </a:p>
          <a:p>
            <a:endParaRPr lang="en-US" dirty="0" smtClean="0"/>
          </a:p>
          <a:p>
            <a:r>
              <a:rPr lang="en-US" dirty="0" smtClean="0"/>
              <a:t>Complete both parts USING YOUR WORDS.</a:t>
            </a:r>
          </a:p>
          <a:p>
            <a:endParaRPr lang="en-US" dirty="0" smtClean="0"/>
          </a:p>
          <a:p>
            <a:r>
              <a:rPr lang="en-US" dirty="0" smtClean="0"/>
              <a:t>If you didn’t complete definitions, there are copies on the table by the printer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D.O.L. #50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after us have left there we will do the following find a cabin eat our supper and will go fishing.</a:t>
            </a:r>
          </a:p>
          <a:p>
            <a:endParaRPr lang="en-US" dirty="0" smtClean="0"/>
          </a:p>
          <a:p>
            <a:r>
              <a:rPr lang="en-US" dirty="0" smtClean="0"/>
              <a:t>2.  its easiest too lift the smallest of the </a:t>
            </a:r>
            <a:r>
              <a:rPr lang="en-US" smtClean="0"/>
              <a:t>too stones.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Friday, November 22, 2o13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Label your vocabulary quiz paper “Lesson 9 Quiz.”</a:t>
            </a:r>
          </a:p>
          <a:p>
            <a:endParaRPr lang="en-US" dirty="0" smtClean="0"/>
          </a:p>
          <a:p>
            <a:r>
              <a:rPr lang="en-US" dirty="0" smtClean="0"/>
              <a:t>Number it 1-20.</a:t>
            </a:r>
          </a:p>
          <a:p>
            <a:endParaRPr lang="en-US" dirty="0" smtClean="0"/>
          </a:p>
          <a:p>
            <a:r>
              <a:rPr lang="en-US" dirty="0" smtClean="0"/>
              <a:t>Review your words briefly.,</a:t>
            </a:r>
          </a:p>
          <a:p>
            <a:endParaRPr lang="en-US" dirty="0" smtClean="0"/>
          </a:p>
          <a:p>
            <a:r>
              <a:rPr lang="en-US" dirty="0" smtClean="0"/>
              <a:t>AFTER THE QUIZ, you will complete the writing assignment on the board.  It is the 2</a:t>
            </a:r>
            <a:r>
              <a:rPr lang="en-US" baseline="30000" dirty="0" smtClean="0"/>
              <a:t>nd</a:t>
            </a:r>
            <a:r>
              <a:rPr lang="en-US" dirty="0" smtClean="0"/>
              <a:t> part of your test from yesterday.  It is worth 50 points.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Two of Chapter 3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Using pg. 80 as your guide, you are going to write a Movie Review of a movie you have seen recently or maybe just your favorite movie.</a:t>
            </a:r>
          </a:p>
          <a:p>
            <a:r>
              <a:rPr lang="en-US" dirty="0" smtClean="0"/>
              <a:t>Your paragraph must contain the following elements:</a:t>
            </a:r>
          </a:p>
          <a:p>
            <a:pPr algn="ctr"/>
            <a:r>
              <a:rPr lang="en-US" u="sng" dirty="0" smtClean="0"/>
              <a:t>Grading Rubric </a:t>
            </a:r>
          </a:p>
          <a:p>
            <a:r>
              <a:rPr lang="en-US" dirty="0" smtClean="0"/>
              <a:t>Topic sentence (10 points)________</a:t>
            </a:r>
          </a:p>
          <a:p>
            <a:r>
              <a:rPr lang="en-US" dirty="0" smtClean="0"/>
              <a:t>4-6 Supporting sentences (20 points)_______</a:t>
            </a:r>
          </a:p>
          <a:p>
            <a:r>
              <a:rPr lang="en-US" dirty="0" smtClean="0"/>
              <a:t>Concluding Sentence (10 points)__________</a:t>
            </a:r>
          </a:p>
          <a:p>
            <a:r>
              <a:rPr lang="en-US" dirty="0" smtClean="0"/>
              <a:t>Unity &amp; Coherence (10 points)___________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*Please copy this rubric at the bottom of your paper*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#51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Grammar Review:  Principal Parts Verbs</a:t>
            </a:r>
          </a:p>
          <a:p>
            <a:endParaRPr lang="en-US" dirty="0" smtClean="0"/>
          </a:p>
          <a:p>
            <a:r>
              <a:rPr lang="en-US" dirty="0" smtClean="0"/>
              <a:t>Using Verbs: Pretest #2, pg. 673 (1-10)</a:t>
            </a:r>
          </a:p>
          <a:p>
            <a:r>
              <a:rPr lang="en-US" dirty="0" smtClean="0"/>
              <a:t>Practice Your Skills pg. 675 (1-12) *Make sure to use the blue charts on pg. 675 </a:t>
            </a:r>
            <a:r>
              <a:rPr lang="en-US" smtClean="0"/>
              <a:t>to help you!!* </a:t>
            </a:r>
            <a:r>
              <a:rPr lang="en-US" smtClean="0">
                <a:sym typeface="Wingdings" pitchFamily="2" charset="2"/>
              </a:rPr>
              <a:t>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#52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right your name in the corner he said and put your title on the first line.</a:t>
            </a:r>
          </a:p>
          <a:p>
            <a:endParaRPr lang="en-US" dirty="0" smtClean="0"/>
          </a:p>
          <a:p>
            <a:r>
              <a:rPr lang="en-US" dirty="0" smtClean="0"/>
              <a:t>2.  when is your school having it’s open house asked mary.</a:t>
            </a:r>
          </a:p>
          <a:p>
            <a:endParaRPr lang="en-US" dirty="0" smtClean="0"/>
          </a:p>
          <a:p>
            <a:r>
              <a:rPr lang="en-US" dirty="0" smtClean="0"/>
              <a:t>3.  one of the bird’s is making it’s nest.</a:t>
            </a:r>
          </a:p>
          <a:p>
            <a:endParaRPr lang="en-US" dirty="0" smtClean="0"/>
          </a:p>
          <a:p>
            <a:r>
              <a:rPr lang="en-US" dirty="0" smtClean="0"/>
              <a:t>4.  </a:t>
            </a:r>
            <a:r>
              <a:rPr lang="en-US" dirty="0" err="1" smtClean="0"/>
              <a:t>im</a:t>
            </a:r>
            <a:r>
              <a:rPr lang="en-US" dirty="0" smtClean="0"/>
              <a:t> righting a letter to sports illustrated my </a:t>
            </a:r>
            <a:r>
              <a:rPr lang="en-US" smtClean="0"/>
              <a:t>favorite magazine.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 #53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she reminded him by the way that he had already shook the can of paint.</a:t>
            </a:r>
          </a:p>
          <a:p>
            <a:endParaRPr lang="en-US" dirty="0" smtClean="0"/>
          </a:p>
          <a:p>
            <a:r>
              <a:rPr lang="en-US" dirty="0" smtClean="0"/>
              <a:t>2.  in </a:t>
            </a:r>
            <a:r>
              <a:rPr lang="en-US" dirty="0" err="1" smtClean="0"/>
              <a:t>chicago</a:t>
            </a:r>
            <a:r>
              <a:rPr lang="en-US" dirty="0" smtClean="0"/>
              <a:t>, </a:t>
            </a:r>
            <a:r>
              <a:rPr lang="en-US" dirty="0" err="1" smtClean="0"/>
              <a:t>illinois</a:t>
            </a:r>
            <a:r>
              <a:rPr lang="en-US" dirty="0" smtClean="0"/>
              <a:t> we stayed at the </a:t>
            </a:r>
            <a:r>
              <a:rPr lang="en-US" dirty="0" err="1" smtClean="0"/>
              <a:t>conrad</a:t>
            </a:r>
            <a:r>
              <a:rPr lang="en-US" dirty="0" smtClean="0"/>
              <a:t> </a:t>
            </a:r>
            <a:r>
              <a:rPr lang="en-US" dirty="0" err="1" smtClean="0"/>
              <a:t>hilton</a:t>
            </a:r>
            <a:r>
              <a:rPr lang="en-US" dirty="0" smtClean="0"/>
              <a:t> hotel.</a:t>
            </a:r>
          </a:p>
          <a:p>
            <a:endParaRPr lang="en-US" dirty="0" smtClean="0"/>
          </a:p>
          <a:p>
            <a:r>
              <a:rPr lang="en-US" dirty="0" smtClean="0"/>
              <a:t>3.  the burglar would of stole my watch if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hadnt</a:t>
            </a:r>
            <a:r>
              <a:rPr lang="en-US" dirty="0" smtClean="0"/>
              <a:t> been wearing it.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Lesson 10 Vocabulary Words –Around the House</a:t>
            </a:r>
            <a:br>
              <a:rPr lang="en-US" dirty="0" smtClean="0"/>
            </a:br>
            <a:r>
              <a:rPr lang="en-US" dirty="0" smtClean="0"/>
              <a:t>*QUIZ </a:t>
            </a:r>
            <a:r>
              <a:rPr lang="en-US" smtClean="0"/>
              <a:t>NEXT WEDNESDAY </a:t>
            </a:r>
            <a:r>
              <a:rPr lang="en-US" dirty="0" smtClean="0"/>
              <a:t>(12/12)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Alcove			9.  Habitable</a:t>
            </a:r>
          </a:p>
          <a:p>
            <a:r>
              <a:rPr lang="en-US" dirty="0" smtClean="0"/>
              <a:t>2. Appliance (2)		10. Hovel</a:t>
            </a:r>
          </a:p>
          <a:p>
            <a:r>
              <a:rPr lang="en-US" dirty="0" smtClean="0"/>
              <a:t>3. Atrium</a:t>
            </a:r>
            <a:r>
              <a:rPr lang="en-US" dirty="0" smtClean="0"/>
              <a:t> </a:t>
            </a:r>
            <a:r>
              <a:rPr lang="en-US" dirty="0" smtClean="0"/>
              <a:t>(1.B)		11. Insulation (1&amp;2)</a:t>
            </a:r>
          </a:p>
          <a:p>
            <a:r>
              <a:rPr lang="en-US" dirty="0" smtClean="0"/>
              <a:t>4. Candelabrum 		12. Lair</a:t>
            </a:r>
          </a:p>
          <a:p>
            <a:r>
              <a:rPr lang="en-US" dirty="0" smtClean="0"/>
              <a:t>5. Canister		13. Lavatory</a:t>
            </a:r>
          </a:p>
          <a:p>
            <a:r>
              <a:rPr lang="en-US" dirty="0" smtClean="0"/>
              <a:t>6. Domestic		14. Ottoman (6)</a:t>
            </a:r>
          </a:p>
          <a:p>
            <a:r>
              <a:rPr lang="en-US" dirty="0" smtClean="0"/>
              <a:t>7. Enclosure (5 &amp;6)	15. Porcelain </a:t>
            </a:r>
          </a:p>
          <a:p>
            <a:r>
              <a:rPr lang="en-US" dirty="0" smtClean="0"/>
              <a:t>8.  Grille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26725</TotalTime>
  <Words>1826</Words>
  <Application>Microsoft Office PowerPoint</Application>
  <PresentationFormat>On-screen Show (4:3)</PresentationFormat>
  <Paragraphs>266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Oriel</vt:lpstr>
      <vt:lpstr>8th Grade DOLS</vt:lpstr>
      <vt:lpstr>DOL #1</vt:lpstr>
      <vt:lpstr>DOL #2</vt:lpstr>
      <vt:lpstr>DOL #3</vt:lpstr>
      <vt:lpstr>DOL #4</vt:lpstr>
      <vt:lpstr>DOL #5</vt:lpstr>
      <vt:lpstr>DOL #6</vt:lpstr>
      <vt:lpstr>DOL #12</vt:lpstr>
      <vt:lpstr>DOL #14</vt:lpstr>
      <vt:lpstr>D.O.L. #15</vt:lpstr>
      <vt:lpstr>DOL #16</vt:lpstr>
      <vt:lpstr>DOL #17 </vt:lpstr>
      <vt:lpstr>DOL #19</vt:lpstr>
      <vt:lpstr>DOL #21</vt:lpstr>
      <vt:lpstr>DOL #23</vt:lpstr>
      <vt:lpstr>DOL #24</vt:lpstr>
      <vt:lpstr>DOL #25</vt:lpstr>
      <vt:lpstr>DOL #26</vt:lpstr>
      <vt:lpstr>DOL #27 </vt:lpstr>
      <vt:lpstr>DOL #28 </vt:lpstr>
      <vt:lpstr>DOL #29 </vt:lpstr>
      <vt:lpstr>DOL #30</vt:lpstr>
      <vt:lpstr>DOL #31 </vt:lpstr>
      <vt:lpstr>DOL #33 </vt:lpstr>
      <vt:lpstr>DOL #34</vt:lpstr>
      <vt:lpstr>DOL #36</vt:lpstr>
      <vt:lpstr>D.O.L. #37</vt:lpstr>
      <vt:lpstr>D.O.L. #38</vt:lpstr>
      <vt:lpstr>DOL #39</vt:lpstr>
      <vt:lpstr>D.O.L. #41</vt:lpstr>
      <vt:lpstr>D.O.L. #42</vt:lpstr>
      <vt:lpstr>D.O.L. #44</vt:lpstr>
      <vt:lpstr>DOL #45</vt:lpstr>
      <vt:lpstr>DOL #46</vt:lpstr>
      <vt:lpstr>November 14, 2013</vt:lpstr>
      <vt:lpstr>DOL #48 </vt:lpstr>
      <vt:lpstr>DOL #49</vt:lpstr>
      <vt:lpstr>D.O.L. #50</vt:lpstr>
      <vt:lpstr>Friday, November 22, 2o13</vt:lpstr>
      <vt:lpstr>Part Two of Chapter 3 Test</vt:lpstr>
      <vt:lpstr>DOL #51</vt:lpstr>
      <vt:lpstr>DOL #52</vt:lpstr>
      <vt:lpstr>DOL #53</vt:lpstr>
      <vt:lpstr>Lesson 10 Vocabulary Words –Around the House *QUIZ NEXT WEDNESDAY (12/12)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DOLS</dc:title>
  <dc:creator>Chris Norton</dc:creator>
  <cp:lastModifiedBy>kgreen.wp</cp:lastModifiedBy>
  <cp:revision>50</cp:revision>
  <dcterms:created xsi:type="dcterms:W3CDTF">2013-08-14T23:28:45Z</dcterms:created>
  <dcterms:modified xsi:type="dcterms:W3CDTF">2013-12-04T20:43:11Z</dcterms:modified>
</cp:coreProperties>
</file>