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Allerta" panose="020B0604020202020204" charset="0"/>
      <p:regular r:id="rId10"/>
    </p:embeddedFont>
    <p:embeddedFont>
      <p:font typeface="Quattrocento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41573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06070" algn="l" rtl="0">
              <a:spcBef>
                <a:spcPts val="560"/>
              </a:spcBef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99441" algn="l" rtl="0">
              <a:spcBef>
                <a:spcPts val="44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57911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59436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422029" y="1028700"/>
            <a:ext cx="82296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8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1371600" y="2498774"/>
            <a:ext cx="6400799" cy="1314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560"/>
              </a:spcBef>
              <a:buClr>
                <a:srgbClr val="F9F9F9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spcBef>
                <a:spcPts val="480"/>
              </a:spcBef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spcBef>
                <a:spcPts val="440"/>
              </a:spcBef>
              <a:buClr>
                <a:schemeClr val="lt1"/>
              </a:buClr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spcBef>
                <a:spcPts val="400"/>
              </a:spcBef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spcBef>
                <a:spcPts val="400"/>
              </a:spcBef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spcBef>
                <a:spcPts val="360"/>
              </a:spcBef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spcBef>
                <a:spcPts val="32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spcBef>
                <a:spcPts val="28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spcBef>
                <a:spcPts val="28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1600200" y="457200"/>
            <a:ext cx="70866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DCC577"/>
              </a:buClr>
              <a:buFont typeface="Allerta"/>
              <a:buNone/>
              <a:defRPr sz="4800" b="1" i="0" u="none" strike="noStrike" cap="none">
                <a:solidFill>
                  <a:srgbClr val="DCC577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3152" marR="0" lvl="0" indent="-9652" algn="l" rtl="0">
              <a:spcBef>
                <a:spcPts val="400"/>
              </a:spcBef>
              <a:buClr>
                <a:srgbClr val="F9F9F9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284480" algn="l" rtl="0">
              <a:spcBef>
                <a:spcPts val="360"/>
              </a:spcBef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232155" algn="l" rtl="0">
              <a:spcBef>
                <a:spcPts val="32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184911" algn="l" rtl="0">
              <a:spcBef>
                <a:spcPts val="28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186436" algn="l" rtl="0">
              <a:spcBef>
                <a:spcPts val="28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14325" algn="l" rtl="0">
              <a:spcBef>
                <a:spcPts val="520"/>
              </a:spcBef>
              <a:buClr>
                <a:srgbClr val="F9F9F9"/>
              </a:buClr>
              <a:buSzPct val="64999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111505" algn="l" rtl="0">
              <a:spcBef>
                <a:spcPts val="40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70611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72136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14325" algn="l" rtl="0">
              <a:spcBef>
                <a:spcPts val="520"/>
              </a:spcBef>
              <a:buClr>
                <a:srgbClr val="F9F9F9"/>
              </a:buClr>
              <a:buSzPct val="64999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111505" algn="l" rtl="0">
              <a:spcBef>
                <a:spcPts val="40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70611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72136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187" cy="5631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480"/>
              </a:spcBef>
              <a:buClr>
                <a:srgbClr val="F9F9F9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284480" algn="l" rtl="0">
              <a:spcBef>
                <a:spcPts val="400"/>
              </a:spcBef>
              <a:buClr>
                <a:schemeClr val="lt1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232155" algn="l" rtl="0">
              <a:spcBef>
                <a:spcPts val="360"/>
              </a:spcBef>
              <a:buClr>
                <a:schemeClr val="lt1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184911" algn="l" rtl="0">
              <a:spcBef>
                <a:spcPts val="320"/>
              </a:spcBef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186436" algn="l" rtl="0">
              <a:spcBef>
                <a:spcPts val="320"/>
              </a:spcBef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5026" y="1151334"/>
            <a:ext cx="4041774" cy="5631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480"/>
              </a:spcBef>
              <a:buClr>
                <a:srgbClr val="F9F9F9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284480" algn="l" rtl="0">
              <a:spcBef>
                <a:spcPts val="400"/>
              </a:spcBef>
              <a:buClr>
                <a:schemeClr val="lt1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232155" algn="l" rtl="0">
              <a:spcBef>
                <a:spcPts val="360"/>
              </a:spcBef>
              <a:buClr>
                <a:schemeClr val="lt1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184911" algn="l" rtl="0">
              <a:spcBef>
                <a:spcPts val="320"/>
              </a:spcBef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186436" algn="l" rtl="0">
              <a:spcBef>
                <a:spcPts val="320"/>
              </a:spcBef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57200" y="1771650"/>
            <a:ext cx="4040187" cy="28229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22580" algn="l" rtl="0">
              <a:spcBef>
                <a:spcPts val="480"/>
              </a:spcBef>
              <a:buClr>
                <a:srgbClr val="F9F9F9"/>
              </a:buClr>
              <a:buSzPct val="65000"/>
              <a:buFont typeface="Noto Sans Symbols"/>
              <a:buChar char="⬜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82880" algn="l" rtl="0">
              <a:spcBef>
                <a:spcPts val="40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123570" algn="l" rtl="0">
              <a:spcBef>
                <a:spcPts val="36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83311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84836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6" y="1771650"/>
            <a:ext cx="4041774" cy="28229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22580" algn="l" rtl="0">
              <a:spcBef>
                <a:spcPts val="480"/>
              </a:spcBef>
              <a:buClr>
                <a:srgbClr val="F9F9F9"/>
              </a:buClr>
              <a:buSzPct val="65000"/>
              <a:buFont typeface="Noto Sans Symbols"/>
              <a:buChar char="⬜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82880" algn="l" rtl="0">
              <a:spcBef>
                <a:spcPts val="40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123570" algn="l" rtl="0">
              <a:spcBef>
                <a:spcPts val="36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83311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84836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04786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F4DB8A"/>
              </a:buClr>
              <a:buFont typeface="Allerta"/>
              <a:buNone/>
              <a:defRPr sz="2200" b="0" i="0" u="none" strike="noStrike" cap="none">
                <a:solidFill>
                  <a:srgbClr val="F4DB8A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3008313" cy="3451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rgbClr val="F9F9F9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284480" algn="l" rtl="0">
              <a:spcBef>
                <a:spcPts val="240"/>
              </a:spcBef>
              <a:buClr>
                <a:schemeClr val="l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232155" algn="l" rtl="0">
              <a:spcBef>
                <a:spcPts val="200"/>
              </a:spcBef>
              <a:buClr>
                <a:schemeClr val="lt1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184911" algn="l" rtl="0">
              <a:spcBef>
                <a:spcPts val="18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186436" algn="l" rtl="0">
              <a:spcBef>
                <a:spcPts val="18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3575050" y="204788"/>
            <a:ext cx="5111750" cy="43898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14325" algn="l" rtl="0">
              <a:spcBef>
                <a:spcPts val="520"/>
              </a:spcBef>
              <a:buClr>
                <a:srgbClr val="F9F9F9"/>
              </a:buClr>
              <a:buSzPct val="64999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99441" algn="l" rtl="0">
              <a:spcBef>
                <a:spcPts val="44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57911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72136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828800" y="457200"/>
            <a:ext cx="5486399" cy="3917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20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828800" y="1373980"/>
            <a:ext cx="5486399" cy="2971799"/>
          </a:xfrm>
          <a:prstGeom prst="rect">
            <a:avLst/>
          </a:prstGeom>
          <a:solidFill>
            <a:schemeClr val="dk2"/>
          </a:solidFill>
          <a:ln w="44450" cap="sq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548640" marR="0" lvl="0" indent="-2540" algn="l" rtl="0">
              <a:spcBef>
                <a:spcPts val="640"/>
              </a:spcBef>
              <a:buClr>
                <a:srgbClr val="F9F9F9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99441" algn="l" rtl="0">
              <a:spcBef>
                <a:spcPts val="44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57911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59436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828800" y="875090"/>
            <a:ext cx="5486399" cy="3977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280"/>
              </a:spcBef>
              <a:buClr>
                <a:srgbClr val="F9F9F9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223520" algn="l" rtl="0">
              <a:spcBef>
                <a:spcPts val="24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1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171830" algn="l" rtl="0">
              <a:spcBef>
                <a:spcPts val="20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1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127761" algn="l" rtl="0">
              <a:spcBef>
                <a:spcPts val="18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129286" algn="l" rtl="0">
              <a:spcBef>
                <a:spcPts val="18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806064" y="-1148715"/>
            <a:ext cx="3531869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06070" algn="l" rtl="0">
              <a:spcBef>
                <a:spcPts val="560"/>
              </a:spcBef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99441" algn="l" rtl="0">
              <a:spcBef>
                <a:spcPts val="44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57911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59436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5463777" y="1371600"/>
            <a:ext cx="4388643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8"/>
            <a:ext cx="4388643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06070" algn="l" rtl="0">
              <a:spcBef>
                <a:spcPts val="560"/>
              </a:spcBef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99441" algn="l" rtl="0">
              <a:spcBef>
                <a:spcPts val="44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57911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59436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5BB0"/>
            </a:gs>
            <a:gs pos="55000">
              <a:srgbClr val="A5A2A7"/>
            </a:gs>
            <a:gs pos="100000">
              <a:srgbClr val="A5A2A7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EAD594"/>
              </a:buClr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0" marR="0" lvl="0" indent="-306070" algn="l" rtl="0">
              <a:spcBef>
                <a:spcPts val="560"/>
              </a:spcBef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680" marR="0" lvl="1" indent="-16256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856" marR="0" lvl="2" indent="-99441" algn="l" rtl="0">
              <a:spcBef>
                <a:spcPts val="440"/>
              </a:spcBef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3312" marR="0" lvl="3" indent="-57911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5336" marR="0" lvl="4" indent="-59436" algn="l" rtl="0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-75692" algn="l" rtl="0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-86360" algn="l" rtl="0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97027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94995" algn="l" rtl="0">
              <a:spcBef>
                <a:spcPts val="280"/>
              </a:spcBef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4812507"/>
            <a:ext cx="2133599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8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7924800" y="4812507"/>
            <a:ext cx="762000" cy="27384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rPr>
              <a:t>‹#›</a:t>
            </a:fld>
            <a:endParaRPr lang="en-US" sz="1200" b="0" i="0" u="none" strike="noStrike" cap="none">
              <a:solidFill>
                <a:srgbClr val="BABABA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Thursday January 21</a:t>
            </a: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Today’s lunch will be a chicken patty sandwich or Mexican pizza.</a:t>
            </a:r>
          </a:p>
          <a:p>
            <a:pPr marL="868680" marR="0" lvl="1" indent="-28448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None/>
            </a:pPr>
            <a:endParaRPr sz="240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Robotics Club will meet this Thursday in the Tech Room during assist – students may stay until 4:30</a:t>
            </a: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</a:pPr>
            <a:endParaRPr sz="280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868680" marR="0" lvl="1" indent="-28448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None/>
            </a:pPr>
            <a:endParaRPr sz="240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4749"/>
              <a:buFont typeface="Noto Sans Symbols"/>
              <a:buChar char="⬜"/>
            </a:pPr>
            <a:r>
              <a:rPr lang="en-US" sz="259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Leadership club will meet in the art room on Friday.  Please send a representative from your home assist.  We will be planning themes for our next spirit week! </a:t>
            </a:r>
          </a:p>
          <a:p>
            <a:pPr marL="548640" marR="0" lvl="0" indent="-421640" algn="l" rtl="0">
              <a:spcBef>
                <a:spcPts val="518"/>
              </a:spcBef>
              <a:spcAft>
                <a:spcPts val="0"/>
              </a:spcAft>
              <a:buClr>
                <a:srgbClr val="F9F9F9"/>
              </a:buClr>
              <a:buSzPct val="64749"/>
              <a:buFont typeface="Noto Sans Symbols"/>
              <a:buChar char="⬜"/>
            </a:pPr>
            <a:r>
              <a:rPr lang="en-US" sz="259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If you are interested in being a student officer for the leadership club, please complete and turn in your application by Friday.  Applications can be found in the office.0</a:t>
            </a:r>
          </a:p>
          <a:p>
            <a:pPr marL="548640" marR="0" lvl="0" indent="-421640" algn="l" rtl="0">
              <a:spcBef>
                <a:spcPts val="518"/>
              </a:spcBef>
              <a:spcAft>
                <a:spcPts val="0"/>
              </a:spcAft>
              <a:buClr>
                <a:srgbClr val="F9F9F9"/>
              </a:buClr>
              <a:buSzPct val="64749"/>
              <a:buFont typeface="Noto Sans Symbols"/>
              <a:buNone/>
            </a:pPr>
            <a:endParaRPr sz="259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868680" marR="0" lvl="1" indent="-284480" algn="l" rtl="0">
              <a:spcBef>
                <a:spcPts val="444"/>
              </a:spcBef>
              <a:buClr>
                <a:schemeClr val="lt1"/>
              </a:buClr>
              <a:buSzPct val="80727"/>
              <a:buFont typeface="Noto Sans Symbols"/>
              <a:buNone/>
            </a:pPr>
            <a:endParaRPr sz="222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Please remember to leave your full-sized backpacks in your lockers during the school day.  The only approved backpacks are string backpacks. Students should wait to get their backpacks from their lockers until AFTER assist ends a 3:45 p.m.</a:t>
            </a:r>
          </a:p>
          <a:p>
            <a:pPr marL="137160" marR="0" lvl="0" indent="-10160" algn="l" rtl="0">
              <a:spcBef>
                <a:spcPts val="480"/>
              </a:spcBef>
              <a:buClr>
                <a:srgbClr val="F9F9F9"/>
              </a:buClr>
              <a:buSzPct val="25000"/>
              <a:buFont typeface="Noto Sans Symbols"/>
              <a:buNone/>
            </a:pPr>
            <a:endParaRPr sz="240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7th and 8th grade boys LAX sign-up sheets are in the office.</a:t>
            </a: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Drama club will have rehearsal today from 6:00 - 8:00 p.m.</a:t>
            </a:r>
          </a:p>
          <a:p>
            <a:pPr marL="868680" marR="0" lvl="1" indent="-284480" algn="l" rtl="0">
              <a:spcBef>
                <a:spcPts val="480"/>
              </a:spcBef>
              <a:buClr>
                <a:schemeClr val="lt1"/>
              </a:buClr>
              <a:buSzPct val="80000"/>
              <a:buFont typeface="Noto Sans Symbols"/>
              <a:buNone/>
            </a:pPr>
            <a:endParaRPr sz="240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4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buClr>
                <a:srgbClr val="F9F9F9"/>
              </a:buClr>
              <a:buSzPct val="65000"/>
              <a:buFont typeface="Noto Sans Symbols"/>
              <a:buChar char="⬜"/>
            </a:pPr>
            <a:r>
              <a:rPr lang="en-US"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Attention Girls Lacrosse Players:  Open Gyms will be Feb 10, 16, and 19th from 4:30-6:00. (You will need: stick, goggles, mouth guard, athletic clothing, and sneakers)  Also if you have not registered in Final Forms AND placed Girls Lacrosse as your Spring Sport please be sure to bring a Pink Emergency Card to the First Open gym.  Questions?   See Coach Fed in 208.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llerta"/>
              <a:buNone/>
            </a:pPr>
            <a:r>
              <a:rPr lang="en-US" sz="41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BLUE</a:t>
            </a:r>
            <a:r>
              <a:rPr lang="en-US" sz="4100" b="0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 </a:t>
            </a:r>
            <a:r>
              <a:rPr lang="en-US" sz="4100" b="1" i="0" u="none" strike="noStrike" cap="none">
                <a:solidFill>
                  <a:schemeClr val="dk1"/>
                </a:solidFill>
                <a:latin typeface="Allerta"/>
                <a:ea typeface="Allerta"/>
                <a:cs typeface="Allerta"/>
                <a:sym typeface="Allerta"/>
              </a:rPr>
              <a:t>Day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4999"/>
              <a:buFont typeface="Noto Sans Symbols"/>
              <a:buChar char="⬜"/>
            </a:pPr>
            <a:r>
              <a:rPr lang="en-US" sz="3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Today’s athletic events:</a:t>
            </a:r>
          </a:p>
          <a:p>
            <a:pPr marL="548640" marR="0" lvl="0" indent="-421640" algn="l" rtl="0">
              <a:spcBef>
                <a:spcPts val="720"/>
              </a:spcBef>
              <a:spcAft>
                <a:spcPts val="0"/>
              </a:spcAft>
              <a:buClr>
                <a:srgbClr val="F9F9F9"/>
              </a:buClr>
              <a:buSzPct val="64999"/>
              <a:buFont typeface="Noto Sans Symbols"/>
              <a:buNone/>
            </a:pPr>
            <a:endParaRPr sz="3600" b="0" i="0" u="none" strike="noStrike" cap="non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137160" marR="0" lvl="0" indent="-10160" algn="l" rtl="0"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Noto Sans Symbols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5:00 -  8th Grade Girls basketball @ Olentangy Orange</a:t>
            </a:r>
          </a:p>
          <a:p>
            <a:pPr marL="137160" marR="0" lvl="0" indent="-10160" algn="l" rtl="0">
              <a:spcBef>
                <a:spcPts val="480"/>
              </a:spcBef>
              <a:buClr>
                <a:srgbClr val="F9F9F9"/>
              </a:buClr>
              <a:buSzPct val="25000"/>
              <a:buFont typeface="Noto Sans Symbols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5:30 - Boys Basketball vs. Olentangy Orange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Default Theme">
  <a:themeElements>
    <a:clrScheme name="Apex">
      <a:dk1>
        <a:srgbClr val="000000"/>
      </a:dk1>
      <a:lt1>
        <a:srgbClr val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On-screen Show (16:9)</PresentationFormat>
  <Paragraphs>20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Allerta</vt:lpstr>
      <vt:lpstr>Quattrocento</vt:lpstr>
      <vt:lpstr>Noto Sans Symbols</vt:lpstr>
      <vt:lpstr>Default Theme</vt:lpstr>
      <vt:lpstr>BLUE Day</vt:lpstr>
      <vt:lpstr>BLUE Day</vt:lpstr>
      <vt:lpstr>BLUE Day</vt:lpstr>
      <vt:lpstr>BLUE Day</vt:lpstr>
      <vt:lpstr>BLUE Day</vt:lpstr>
      <vt:lpstr>BLUE Day</vt:lpstr>
      <vt:lpstr>BLUE 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Day</dc:title>
  <dc:creator>Maze, Peggy</dc:creator>
  <cp:lastModifiedBy>workstation</cp:lastModifiedBy>
  <cp:revision>1</cp:revision>
  <dcterms:modified xsi:type="dcterms:W3CDTF">2016-01-29T13:29:49Z</dcterms:modified>
</cp:coreProperties>
</file>