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07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custGeom>
            <a:avLst/>
            <a:gdLst/>
            <a:ahLst/>
            <a:cxnLst/>
            <a:rect l="l" t="t" r="r" b="b"/>
            <a:pathLst>
              <a:path w="9144000" h="6857999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CFC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581655" y="2071116"/>
            <a:ext cx="2049780" cy="873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717548" y="2581655"/>
            <a:ext cx="1153668" cy="2848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360676" y="5113020"/>
            <a:ext cx="2307336" cy="9966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568952" y="5111496"/>
            <a:ext cx="2228088" cy="9753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272784" y="2685288"/>
            <a:ext cx="1269491" cy="2860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539996" y="2093976"/>
            <a:ext cx="1956816" cy="868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701796" y="3182111"/>
            <a:ext cx="1764792" cy="17647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3/1/2017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custGeom>
            <a:avLst/>
            <a:gdLst/>
            <a:ahLst/>
            <a:cxnLst/>
            <a:rect l="l" t="t" r="r" b="b"/>
            <a:pathLst>
              <a:path w="9144000" h="6857999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CFC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3/1/2017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custGeom>
            <a:avLst/>
            <a:gdLst/>
            <a:ahLst/>
            <a:cxnLst/>
            <a:rect l="l" t="t" r="r" b="b"/>
            <a:pathLst>
              <a:path w="9144000" h="6857999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CFC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3/1/2017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custGeom>
            <a:avLst/>
            <a:gdLst/>
            <a:ahLst/>
            <a:cxnLst/>
            <a:rect l="l" t="t" r="r" b="b"/>
            <a:pathLst>
              <a:path w="9144000" h="6857999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CFC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8417" y="304820"/>
            <a:ext cx="6787164" cy="98060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0408" y="1789938"/>
            <a:ext cx="8123183" cy="428974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hyperlink" Target="http://unioncounty.schoolwires.net/Domain/5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10400" y="152400"/>
            <a:ext cx="1981200" cy="6556375"/>
          </a:xfrm>
          <a:custGeom>
            <a:avLst/>
            <a:gdLst/>
            <a:ahLst/>
            <a:cxnLst/>
            <a:rect l="l" t="t" r="r" b="b"/>
            <a:pathLst>
              <a:path w="1981200" h="6556375">
                <a:moveTo>
                  <a:pt x="0" y="6556375"/>
                </a:moveTo>
                <a:lnTo>
                  <a:pt x="1981200" y="6556375"/>
                </a:lnTo>
                <a:lnTo>
                  <a:pt x="1981200" y="0"/>
                </a:lnTo>
                <a:lnTo>
                  <a:pt x="0" y="0"/>
                </a:lnTo>
                <a:lnTo>
                  <a:pt x="0" y="6556375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3987"/>
            <a:ext cx="6705600" cy="6553200"/>
          </a:xfrm>
          <a:custGeom>
            <a:avLst/>
            <a:gdLst/>
            <a:ahLst/>
            <a:cxnLst/>
            <a:rect l="l" t="t" r="r" b="b"/>
            <a:pathLst>
              <a:path w="6705600" h="6553200">
                <a:moveTo>
                  <a:pt x="0" y="6553200"/>
                </a:moveTo>
                <a:lnTo>
                  <a:pt x="6705600" y="6553200"/>
                </a:lnTo>
                <a:lnTo>
                  <a:pt x="67056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220" y="2820923"/>
            <a:ext cx="1556004" cy="845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9303" y="2820923"/>
            <a:ext cx="713232" cy="8458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9616" y="2820923"/>
            <a:ext cx="626364" cy="8458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23060" y="2820923"/>
            <a:ext cx="1556004" cy="8458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76144" y="2820923"/>
            <a:ext cx="629411" cy="845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6220" y="3369564"/>
            <a:ext cx="2878836" cy="8458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2135" y="3369564"/>
            <a:ext cx="629412" cy="845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9740" y="2937383"/>
            <a:ext cx="2403475" cy="10115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000" b="1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201</a:t>
            </a:r>
            <a:r>
              <a:rPr lang="en-US" sz="3000" b="1" dirty="0">
                <a:solidFill>
                  <a:srgbClr val="FCFCFC"/>
                </a:solidFill>
                <a:latin typeface="Century Gothic"/>
                <a:cs typeface="Century Gothic"/>
              </a:rPr>
              <a:t>7</a:t>
            </a:r>
            <a:r>
              <a:rPr sz="3000" b="1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30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–</a:t>
            </a:r>
            <a:r>
              <a:rPr sz="3000" b="1" spc="28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3000" b="1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201</a:t>
            </a:r>
            <a:r>
              <a:rPr lang="en-US" sz="3000" b="1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endParaRPr sz="3000" dirty="0">
              <a:latin typeface="Century Gothic"/>
              <a:cs typeface="Century Gothic"/>
            </a:endParaRPr>
          </a:p>
          <a:p>
            <a:pPr>
              <a:lnSpc>
                <a:spcPts val="700"/>
              </a:lnSpc>
              <a:spcBef>
                <a:spcPts val="21"/>
              </a:spcBef>
            </a:pPr>
            <a:endParaRPr sz="700" dirty="0"/>
          </a:p>
          <a:p>
            <a:pPr marL="12700">
              <a:lnSpc>
                <a:spcPct val="100000"/>
              </a:lnSpc>
            </a:pPr>
            <a:r>
              <a:rPr sz="3000" b="1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Registr</a:t>
            </a:r>
            <a:r>
              <a:rPr sz="3000" b="1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3000" b="1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tion</a:t>
            </a:r>
            <a:endParaRPr sz="30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294131"/>
            <a:ext cx="3017520" cy="11780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6207" y="362711"/>
            <a:ext cx="899159" cy="8046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34055" y="294131"/>
            <a:ext cx="865632" cy="11780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01695" y="294131"/>
            <a:ext cx="2766060" cy="11780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934211"/>
            <a:ext cx="6993635" cy="11780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5644" y="934211"/>
            <a:ext cx="867155" cy="11780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7340" y="455929"/>
            <a:ext cx="6333490" cy="12820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2925445" algn="l"/>
              </a:tabLst>
            </a:pPr>
            <a:r>
              <a:rPr sz="4200" b="1" spc="15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4200" b="1" spc="135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4200" b="1" spc="15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4200" b="1" spc="135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4200" b="1" spc="15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4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4200" b="1" spc="26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4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9</a:t>
            </a:r>
            <a:r>
              <a:rPr sz="4200" b="1" spc="120" baseline="24801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4200" b="1" spc="-30" baseline="24801" dirty="0" smtClean="0">
                <a:solidFill>
                  <a:srgbClr val="7C9FBA"/>
                </a:solidFill>
                <a:latin typeface="Century Gothic"/>
                <a:cs typeface="Century Gothic"/>
              </a:rPr>
              <a:t>H	</a:t>
            </a:r>
            <a:r>
              <a:rPr sz="4200" b="1" spc="150" dirty="0" smtClean="0">
                <a:solidFill>
                  <a:srgbClr val="7C9FBA"/>
                </a:solidFill>
                <a:latin typeface="Century Gothic"/>
                <a:cs typeface="Century Gothic"/>
              </a:rPr>
              <a:t>GRADE</a:t>
            </a:r>
            <a:endParaRPr sz="4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4200" b="1" spc="130" dirty="0" smtClean="0">
                <a:solidFill>
                  <a:srgbClr val="7C9FBA"/>
                </a:solidFill>
                <a:latin typeface="Century Gothic"/>
                <a:cs typeface="Century Gothic"/>
              </a:rPr>
              <a:t>REGISTRATI</a:t>
            </a:r>
            <a:r>
              <a:rPr sz="4200" b="1" spc="90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4200" b="1" spc="-35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4200" b="1" spc="26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4200" b="1" spc="155" dirty="0" smtClean="0">
                <a:solidFill>
                  <a:srgbClr val="7C9FBA"/>
                </a:solidFill>
                <a:latin typeface="Century Gothic"/>
                <a:cs typeface="Century Gothic"/>
              </a:rPr>
              <a:t>PREVIEW</a:t>
            </a:r>
            <a:endParaRPr sz="42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740" y="5982411"/>
            <a:ext cx="6141720" cy="3454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http://unionc</a:t>
            </a:r>
            <a:r>
              <a:rPr sz="2200" b="1" spc="-5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o</a:t>
            </a:r>
            <a:r>
              <a:rPr sz="2200" b="1" spc="-15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u</a:t>
            </a:r>
            <a:r>
              <a:rPr sz="2200" b="1" spc="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nt</a:t>
            </a:r>
            <a:r>
              <a:rPr sz="2200" b="1" spc="-195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y</a:t>
            </a:r>
            <a:r>
              <a:rPr sz="2200" b="1" spc="-1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.s</a:t>
            </a:r>
            <a:r>
              <a:rPr sz="2200" b="1" spc="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c</a:t>
            </a:r>
            <a:r>
              <a:rPr sz="2200" b="1" spc="-15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h</a:t>
            </a:r>
            <a:r>
              <a:rPr sz="2200" b="1" spc="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o</a:t>
            </a:r>
            <a:r>
              <a:rPr sz="2200" b="1" spc="-1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ol</a:t>
            </a:r>
            <a:r>
              <a:rPr sz="2200" b="1" spc="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w</a:t>
            </a:r>
            <a:r>
              <a:rPr sz="2200" b="1" spc="-15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ires.net/Doma</a:t>
            </a:r>
            <a:r>
              <a:rPr sz="2200" b="1" spc="0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i</a:t>
            </a:r>
            <a:r>
              <a:rPr sz="2200" b="1" spc="-15" dirty="0" smtClean="0">
                <a:solidFill>
                  <a:srgbClr val="FFFF99"/>
                </a:solidFill>
                <a:latin typeface="Arial"/>
                <a:cs typeface="Arial"/>
                <a:hlinkClick r:id="rId14"/>
              </a:rPr>
              <a:t>n/55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3936" y="1867027"/>
            <a:ext cx="7719059" cy="4309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5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0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ll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ss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34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29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bas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3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:</a:t>
            </a:r>
            <a:endParaRPr sz="2800">
              <a:latin typeface="Century Gothic"/>
              <a:cs typeface="Century Gothic"/>
            </a:endParaRPr>
          </a:p>
          <a:p>
            <a:pPr>
              <a:lnSpc>
                <a:spcPts val="600"/>
              </a:lnSpc>
              <a:spcBef>
                <a:spcPts val="31"/>
              </a:spcBef>
            </a:pPr>
            <a:endParaRPr sz="600"/>
          </a:p>
          <a:p>
            <a:pPr marL="334010">
              <a:lnSpc>
                <a:spcPct val="100000"/>
              </a:lnSpc>
            </a:pPr>
            <a:r>
              <a:rPr sz="2600" dirty="0" smtClean="0">
                <a:solidFill>
                  <a:srgbClr val="9FB8CD"/>
                </a:solidFill>
                <a:latin typeface="Wingdings"/>
                <a:cs typeface="Wingdings"/>
              </a:rPr>
              <a:t></a:t>
            </a:r>
            <a:r>
              <a:rPr sz="2600" spc="-405" dirty="0" smtClean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2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0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600" spc="2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r>
              <a:rPr sz="2600" spc="229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nw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)</a:t>
            </a:r>
            <a:endParaRPr sz="2600">
              <a:latin typeface="Century Gothic"/>
              <a:cs typeface="Century Gothic"/>
            </a:endParaRPr>
          </a:p>
          <a:p>
            <a:pPr>
              <a:lnSpc>
                <a:spcPts val="600"/>
              </a:lnSpc>
              <a:spcBef>
                <a:spcPts val="24"/>
              </a:spcBef>
            </a:pPr>
            <a:endParaRPr sz="600"/>
          </a:p>
          <a:p>
            <a:pPr marL="334010">
              <a:lnSpc>
                <a:spcPct val="100000"/>
              </a:lnSpc>
            </a:pPr>
            <a:r>
              <a:rPr sz="2600" dirty="0" smtClean="0">
                <a:solidFill>
                  <a:srgbClr val="9FB8CD"/>
                </a:solidFill>
                <a:latin typeface="Wingdings"/>
                <a:cs typeface="Wingdings"/>
              </a:rPr>
              <a:t></a:t>
            </a:r>
            <a:r>
              <a:rPr sz="2600" spc="-405" dirty="0" smtClean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Cl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as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229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k</a:t>
            </a:r>
            <a:endParaRPr sz="2600">
              <a:latin typeface="Century Gothic"/>
              <a:cs typeface="Century Gothic"/>
            </a:endParaRPr>
          </a:p>
          <a:p>
            <a:pPr>
              <a:lnSpc>
                <a:spcPts val="600"/>
              </a:lnSpc>
              <a:spcBef>
                <a:spcPts val="26"/>
              </a:spcBef>
            </a:pPr>
            <a:endParaRPr sz="600"/>
          </a:p>
          <a:p>
            <a:pPr marL="334010">
              <a:lnSpc>
                <a:spcPct val="100000"/>
              </a:lnSpc>
            </a:pPr>
            <a:r>
              <a:rPr sz="2600" dirty="0" smtClean="0">
                <a:solidFill>
                  <a:srgbClr val="9FB8CD"/>
                </a:solidFill>
                <a:latin typeface="Wingdings"/>
                <a:cs typeface="Wingdings"/>
              </a:rPr>
              <a:t></a:t>
            </a:r>
            <a:r>
              <a:rPr sz="2600" spc="-405" dirty="0" smtClean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1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ri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go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229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2600" spc="1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ou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20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ou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se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229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0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Ho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24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600" spc="2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)</a:t>
            </a:r>
            <a:endParaRPr sz="2600">
              <a:latin typeface="Century Gothic"/>
              <a:cs typeface="Century Gothic"/>
            </a:endParaRPr>
          </a:p>
          <a:p>
            <a:pPr>
              <a:lnSpc>
                <a:spcPts val="600"/>
              </a:lnSpc>
              <a:spcBef>
                <a:spcPts val="24"/>
              </a:spcBef>
            </a:pPr>
            <a:endParaRPr sz="600"/>
          </a:p>
          <a:p>
            <a:pPr marL="334010">
              <a:lnSpc>
                <a:spcPct val="100000"/>
              </a:lnSpc>
            </a:pPr>
            <a:r>
              <a:rPr sz="2600" dirty="0" smtClean="0">
                <a:solidFill>
                  <a:srgbClr val="9FB8CD"/>
                </a:solidFill>
                <a:latin typeface="Wingdings"/>
                <a:cs typeface="Wingdings"/>
              </a:rPr>
              <a:t></a:t>
            </a:r>
            <a:r>
              <a:rPr sz="2600" spc="-405" dirty="0" smtClean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2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/</a:t>
            </a:r>
            <a:r>
              <a:rPr sz="2600" spc="2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2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endParaRPr sz="2600">
              <a:latin typeface="Century Gothic"/>
              <a:cs typeface="Century Gothic"/>
            </a:endParaRPr>
          </a:p>
          <a:p>
            <a:pPr>
              <a:lnSpc>
                <a:spcPts val="600"/>
              </a:lnSpc>
              <a:spcBef>
                <a:spcPts val="24"/>
              </a:spcBef>
            </a:pPr>
            <a:endParaRPr sz="600"/>
          </a:p>
          <a:p>
            <a:pPr marL="334010">
              <a:lnSpc>
                <a:spcPct val="100000"/>
              </a:lnSpc>
            </a:pPr>
            <a:r>
              <a:rPr sz="2600" dirty="0" smtClean="0">
                <a:solidFill>
                  <a:srgbClr val="9FB8CD"/>
                </a:solidFill>
                <a:latin typeface="Wingdings"/>
                <a:cs typeface="Wingdings"/>
              </a:rPr>
              <a:t></a:t>
            </a:r>
            <a:r>
              <a:rPr sz="2600" spc="-405" dirty="0" smtClean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ch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oo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600" spc="2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600" spc="2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mm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ni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600" spc="20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in</a:t>
            </a:r>
            <a:r>
              <a:rPr sz="26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6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endParaRPr sz="2600">
              <a:latin typeface="Century Gothic"/>
              <a:cs typeface="Century Gothic"/>
            </a:endParaRPr>
          </a:p>
          <a:p>
            <a:pPr>
              <a:lnSpc>
                <a:spcPts val="600"/>
              </a:lnSpc>
              <a:spcBef>
                <a:spcPts val="26"/>
              </a:spcBef>
            </a:pPr>
            <a:endParaRPr sz="600"/>
          </a:p>
          <a:p>
            <a:pPr marL="334010">
              <a:lnSpc>
                <a:spcPct val="100000"/>
              </a:lnSpc>
            </a:pPr>
            <a:r>
              <a:rPr sz="2600" dirty="0" smtClean="0">
                <a:solidFill>
                  <a:srgbClr val="9FB8CD"/>
                </a:solidFill>
                <a:latin typeface="Wingdings"/>
                <a:cs typeface="Wingdings"/>
              </a:rPr>
              <a:t></a:t>
            </a:r>
            <a:r>
              <a:rPr sz="2600" spc="-405" dirty="0" smtClean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mm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ni</a:t>
            </a:r>
            <a:r>
              <a:rPr sz="2600" spc="9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600" spc="20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600" spc="90" dirty="0" smtClean="0">
                <a:solidFill>
                  <a:srgbClr val="FCFCFC"/>
                </a:solidFill>
                <a:latin typeface="Century Gothic"/>
                <a:cs typeface="Century Gothic"/>
              </a:rPr>
              <a:t>se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6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600" spc="85" dirty="0" smtClean="0">
                <a:solidFill>
                  <a:srgbClr val="FCFCFC"/>
                </a:solidFill>
                <a:latin typeface="Century Gothic"/>
                <a:cs typeface="Century Gothic"/>
              </a:rPr>
              <a:t>ic</a:t>
            </a:r>
            <a:r>
              <a:rPr sz="2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endParaRPr sz="2600">
              <a:latin typeface="Century Gothic"/>
              <a:cs typeface="Century Gothic"/>
            </a:endParaRPr>
          </a:p>
          <a:p>
            <a:pPr marL="247015" marR="845185" indent="-234950">
              <a:lnSpc>
                <a:spcPts val="4029"/>
              </a:lnSpc>
              <a:spcBef>
                <a:spcPts val="240"/>
              </a:spcBef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0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30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29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rt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3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29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3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gh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ce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6548" y="549402"/>
            <a:ext cx="4779010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736600" algn="l"/>
              </a:tabLst>
            </a:pP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9</a:t>
            </a:r>
            <a:r>
              <a:rPr sz="3150" b="1" spc="202" baseline="25132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150" b="1" spc="15" baseline="25132" dirty="0" smtClean="0">
                <a:solidFill>
                  <a:srgbClr val="7C9FBA"/>
                </a:solidFill>
                <a:latin typeface="Century Gothic"/>
                <a:cs typeface="Century Gothic"/>
              </a:rPr>
              <a:t>H	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YE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37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43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HS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274320">
              <a:lnSpc>
                <a:spcPct val="80000"/>
              </a:lnSpc>
              <a:tabLst>
                <a:tab pos="2602865" algn="l"/>
                <a:tab pos="6934834" algn="l"/>
              </a:tabLst>
            </a:pP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Boa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Educa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po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li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ll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w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sch</a:t>
            </a:r>
            <a:r>
              <a:rPr sz="2600" spc="14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25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ude</a:t>
            </a:r>
            <a:r>
              <a:rPr sz="2600" spc="14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5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ade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5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6</a:t>
            </a:r>
            <a:r>
              <a:rPr sz="2600" spc="-4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-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8</a:t>
            </a:r>
            <a:r>
              <a:rPr sz="2600" spc="2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2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ece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adu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at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ed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2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sch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33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cou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se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ake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dd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scho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r>
              <a:rPr lang="en-US" sz="2600" spc="0" dirty="0" smtClean="0">
                <a:solidFill>
                  <a:srgbClr val="FCFCFC"/>
                </a:solidFill>
                <a:latin typeface="Arial"/>
                <a:cs typeface="Arial"/>
              </a:rPr>
              <a:t>  </a:t>
            </a:r>
            <a:r>
              <a:rPr sz="2600" spc="-13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ece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ed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ude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nt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pas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cou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rs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5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2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sco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5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2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Leve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25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II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2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EO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C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ass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oc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ate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w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cou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se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app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li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ca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r>
              <a:rPr lang="en-US" sz="2600" spc="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Th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cou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mus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con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fo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600" spc="24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30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scho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600" spc="25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cou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ud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ov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de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1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3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5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hou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ns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uct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12700" marR="12700">
              <a:lnSpc>
                <a:spcPct val="80000"/>
              </a:lnSpc>
            </a:pP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The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cou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se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mee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ad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u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equ</a:t>
            </a:r>
            <a:r>
              <a:rPr sz="2600" spc="13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14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ent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bu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t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no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ac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600" spc="2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30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2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ude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nt</a:t>
            </a:r>
            <a:r>
              <a:rPr sz="2600" spc="90" dirty="0" smtClean="0">
                <a:solidFill>
                  <a:srgbClr val="FCFCFC"/>
                </a:solidFill>
                <a:latin typeface="Arial"/>
                <a:cs typeface="Arial"/>
              </a:rPr>
              <a:t>’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600" spc="26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15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600" spc="2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scho</a:t>
            </a:r>
            <a:r>
              <a:rPr sz="2600" spc="14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l 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600" spc="-35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600" spc="15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600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460500" marR="12700" indent="-1332230">
              <a:lnSpc>
                <a:spcPct val="100099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37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URSE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36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K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N 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38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DD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681" rIns="0" bIns="0" rtlCol="0">
            <a:noAutofit/>
          </a:bodyPr>
          <a:lstStyle/>
          <a:p>
            <a:pPr marL="243840">
              <a:lnSpc>
                <a:spcPct val="100000"/>
              </a:lnSpc>
            </a:pP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U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Q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UIRE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8962" y="1890712"/>
          <a:ext cx="8001000" cy="4322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2650"/>
                <a:gridCol w="5848350"/>
              </a:tblGrid>
              <a:tr h="406146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ish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28575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ed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its: En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. I,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. II,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. III,</a:t>
                      </a:r>
                      <a:r>
                        <a:rPr sz="1800" spc="-2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&amp; 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. IV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28575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  <a:tr h="508253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Math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4 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ts: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Math I, M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th II,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Math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II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 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4th Math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  <a:tr h="710691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Sci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nce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1164590" marR="832485" indent="-107950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3 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ts: </a:t>
                      </a:r>
                      <a:r>
                        <a:rPr sz="1800" spc="-8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2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sic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3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Sci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nce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co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rse, Bi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6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4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&amp; 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rth/Env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ro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tal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Sci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nce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  <a:tr h="737108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Stu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1152525" marR="1155700" indent="-10674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4 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ts: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stor</a:t>
                      </a:r>
                      <a:r>
                        <a:rPr sz="1800" spc="-16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2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vics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mics, Amer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story I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  <a:tr h="406019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th/PE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1 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th/Ph</a:t>
                      </a:r>
                      <a:r>
                        <a:rPr sz="1800" spc="-3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sic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4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ctives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5754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2 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ts: </a:t>
                      </a:r>
                      <a:r>
                        <a:rPr sz="1800" spc="-8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Art,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2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1800" spc="-3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ge</a:t>
                      </a:r>
                      <a:r>
                        <a:rPr sz="1800" spc="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+ 4 Cr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ts: </a:t>
                      </a:r>
                      <a:r>
                        <a:rPr sz="1800" spc="-8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tio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1800" spc="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ectiv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12700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  <a:tr h="914463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co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3D5D77"/>
                      </a:solidFill>
                      <a:prstDash val="solid"/>
                    </a:lnL>
                    <a:lnR w="12700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28575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309880">
                        <a:lnSpc>
                          <a:spcPct val="100099"/>
                        </a:lnSpc>
                        <a:tabLst>
                          <a:tab pos="3006725" algn="l"/>
                        </a:tabLst>
                      </a:pPr>
                      <a:r>
                        <a:rPr sz="1800" i="1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i="1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re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red</a:t>
                      </a:r>
                      <a:r>
                        <a:rPr sz="1800" i="1" spc="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gr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ati</a:t>
                      </a:r>
                      <a:r>
                        <a:rPr sz="1800" i="1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i="1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:	Ho</a:t>
                      </a:r>
                      <a:r>
                        <a:rPr sz="1800" spc="-4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ev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0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4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2 l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ve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of the same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3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red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to me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im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tion r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equ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ir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ts</a:t>
                      </a:r>
                      <a:r>
                        <a:rPr sz="1800" spc="2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sc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hoo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Arial"/>
                          <a:cs typeface="Arial"/>
                        </a:rPr>
                        <a:t>ls.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D5D77"/>
                      </a:solidFill>
                      <a:prstDash val="solid"/>
                    </a:lnL>
                    <a:lnR w="28575">
                      <a:solidFill>
                        <a:srgbClr val="3D5D77"/>
                      </a:solidFill>
                      <a:prstDash val="solid"/>
                    </a:lnR>
                    <a:lnT w="12700">
                      <a:solidFill>
                        <a:srgbClr val="3D5D77"/>
                      </a:solidFill>
                      <a:prstDash val="solid"/>
                    </a:lnT>
                    <a:lnB w="28575">
                      <a:solidFill>
                        <a:srgbClr val="3D5D77"/>
                      </a:solidFill>
                      <a:prstDash val="solid"/>
                    </a:lnB>
                    <a:solidFill>
                      <a:srgbClr val="D9E2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867357"/>
            <a:ext cx="7929880" cy="409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0" marR="97790" indent="-114300">
              <a:lnSpc>
                <a:spcPct val="90100"/>
              </a:lnSpc>
            </a:pPr>
            <a:r>
              <a:rPr sz="2000" spc="-10" dirty="0" smtClean="0">
                <a:solidFill>
                  <a:srgbClr val="D2DA79"/>
                </a:solidFill>
                <a:latin typeface="Wingdings"/>
                <a:cs typeface="Wingdings"/>
              </a:rPr>
              <a:t>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sz="2000" b="1" spc="85" dirty="0" smtClean="0">
                <a:solidFill>
                  <a:srgbClr val="FFFF99"/>
                </a:solidFill>
                <a:latin typeface="Arial"/>
                <a:cs typeface="Arial"/>
              </a:rPr>
              <a:t>ll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0" dirty="0" smtClean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sz="2000" b="1" spc="22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Pr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sz="2000" b="1" spc="0" dirty="0" smtClean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sz="2000" b="1" spc="19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(C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sz="2000" b="1" spc="0" dirty="0" smtClean="0">
                <a:solidFill>
                  <a:srgbClr val="FFFF99"/>
                </a:solidFill>
                <a:latin typeface="Arial"/>
                <a:cs typeface="Arial"/>
              </a:rPr>
              <a:t>)</a:t>
            </a:r>
            <a:r>
              <a:rPr sz="2000" b="1" spc="210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–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Cour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ade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mi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c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go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ll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ow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andard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000" spc="2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NC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229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w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t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enr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wher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appropr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15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19"/>
              </a:spcBef>
            </a:pPr>
            <a:endParaRPr sz="1100"/>
          </a:p>
          <a:p>
            <a:pPr marL="127000" marR="12700" indent="-114300">
              <a:lnSpc>
                <a:spcPct val="90000"/>
              </a:lnSpc>
              <a:tabLst>
                <a:tab pos="2379345" algn="l"/>
                <a:tab pos="7298055" algn="l"/>
              </a:tabLst>
            </a:pPr>
            <a:r>
              <a:rPr sz="2000" spc="-10" dirty="0" smtClean="0">
                <a:solidFill>
                  <a:srgbClr val="D2DA79"/>
                </a:solidFill>
                <a:latin typeface="Wingdings"/>
                <a:cs typeface="Wingdings"/>
              </a:rPr>
              <a:t>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onor</a:t>
            </a:r>
            <a:r>
              <a:rPr sz="2000" b="1" spc="0" dirty="0" smtClean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sz="2000" b="1" spc="22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-</a:t>
            </a:r>
            <a:r>
              <a:rPr sz="2000" spc="1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Cour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ade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mi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go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g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h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x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uden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urpa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andard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NC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OS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.	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our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de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grea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r 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ndependen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re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pon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ili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000" spc="22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ha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000" spc="26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000" spc="15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Le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spc="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our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.	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s 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i="1" spc="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i="1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ghe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i="1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i="1" spc="20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ugge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i="1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i="1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85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i="1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8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pe</a:t>
            </a:r>
            <a:r>
              <a:rPr sz="2000" i="1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i="1" spc="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ll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eg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i="1" spc="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ad</a:t>
            </a:r>
            <a:r>
              <a:rPr sz="2000" i="1" spc="8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ss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000" i="1" spc="-32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55"/>
              </a:spcBef>
            </a:pPr>
            <a:endParaRPr sz="1100"/>
          </a:p>
          <a:p>
            <a:pPr marL="127000" marR="132715" indent="-114300">
              <a:lnSpc>
                <a:spcPts val="2160"/>
              </a:lnSpc>
            </a:pPr>
            <a:r>
              <a:rPr sz="2000" spc="-10" dirty="0" smtClean="0">
                <a:solidFill>
                  <a:srgbClr val="D2DA79"/>
                </a:solidFill>
                <a:latin typeface="Wingdings"/>
                <a:cs typeface="Wingdings"/>
              </a:rPr>
              <a:t>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sz="2000" b="1" spc="70" dirty="0" smtClean="0">
                <a:solidFill>
                  <a:srgbClr val="FFFF99"/>
                </a:solidFill>
                <a:latin typeface="Arial"/>
                <a:cs typeface="Arial"/>
              </a:rPr>
              <a:t>v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ce</a:t>
            </a:r>
            <a:r>
              <a:rPr sz="2000" b="1" spc="0" dirty="0" smtClean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sz="2000" b="1" spc="229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sz="2000" b="1" spc="85" dirty="0" smtClean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ace</a:t>
            </a:r>
            <a:r>
              <a:rPr sz="2000" b="1" spc="85" dirty="0" smtClean="0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sz="2000" b="1" spc="95" dirty="0" smtClean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sz="2000" b="1" spc="90" dirty="0" smtClean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sz="2000" b="1" spc="135" dirty="0" smtClean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–</a:t>
            </a:r>
            <a:r>
              <a:rPr sz="2000" spc="20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Cour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20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pa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000" spc="22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ade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mi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c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go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ar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ll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eg</a:t>
            </a:r>
            <a:r>
              <a:rPr sz="2000" spc="13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-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spc="24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adop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22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Co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ll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eg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25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oar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and prepar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uden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spc="22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k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0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x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mi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na</a:t>
            </a:r>
            <a:r>
              <a:rPr sz="2000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on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000" spc="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spc="95" dirty="0" smtClean="0">
                <a:solidFill>
                  <a:srgbClr val="FCFCFC"/>
                </a:solidFill>
                <a:latin typeface="Arial"/>
                <a:cs typeface="Arial"/>
              </a:rPr>
              <a:t>wh</a:t>
            </a:r>
            <a:r>
              <a:rPr sz="2000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000" spc="24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8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000" i="1" spc="20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l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ea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d </a:t>
            </a:r>
            <a:r>
              <a:rPr sz="2000" i="1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ll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eg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000" i="1" spc="23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000" i="1" spc="100" dirty="0" smtClean="0">
                <a:solidFill>
                  <a:srgbClr val="FCFCFC"/>
                </a:solidFill>
                <a:latin typeface="Arial"/>
                <a:cs typeface="Arial"/>
              </a:rPr>
              <a:t>c</a:t>
            </a:r>
            <a:r>
              <a:rPr sz="2000" i="1" spc="95" dirty="0" smtClean="0">
                <a:solidFill>
                  <a:srgbClr val="FCFCFC"/>
                </a:solidFill>
                <a:latin typeface="Arial"/>
                <a:cs typeface="Arial"/>
              </a:rPr>
              <a:t>red</a:t>
            </a:r>
            <a:r>
              <a:rPr sz="2000" i="1" spc="9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000" i="1" spc="85" dirty="0" smtClean="0">
                <a:solidFill>
                  <a:srgbClr val="FCFCFC"/>
                </a:solidFill>
                <a:latin typeface="Arial"/>
                <a:cs typeface="Arial"/>
              </a:rPr>
              <a:t>t</a:t>
            </a:r>
            <a:r>
              <a:rPr sz="2000" i="1" spc="0" dirty="0" smtClean="0">
                <a:solidFill>
                  <a:srgbClr val="FCFCF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090" y="656590"/>
            <a:ext cx="6852284" cy="4324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2275205" algn="l"/>
                <a:tab pos="4476750" algn="l"/>
                <a:tab pos="5121910" algn="l"/>
              </a:tabLst>
            </a:pPr>
            <a:r>
              <a:rPr sz="2800" b="1" spc="17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2800" b="1" spc="17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2800" b="1" spc="17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28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DE</a:t>
            </a:r>
            <a:r>
              <a:rPr sz="2800" b="1" spc="170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28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2800" b="1" spc="-25" dirty="0" smtClean="0">
                <a:solidFill>
                  <a:srgbClr val="7C9FBA"/>
                </a:solidFill>
                <a:latin typeface="Century Gothic"/>
                <a:cs typeface="Century Gothic"/>
              </a:rPr>
              <a:t>C	</a:t>
            </a:r>
            <a:r>
              <a:rPr sz="28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28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IFFI</a:t>
            </a:r>
            <a:r>
              <a:rPr sz="2800" b="1" spc="17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28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U</a:t>
            </a:r>
            <a:r>
              <a:rPr sz="28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28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2800" b="1" spc="-20" dirty="0" smtClean="0">
                <a:solidFill>
                  <a:srgbClr val="7C9FBA"/>
                </a:solidFill>
                <a:latin typeface="Century Gothic"/>
                <a:cs typeface="Century Gothic"/>
              </a:rPr>
              <a:t>Y	</a:t>
            </a:r>
            <a:r>
              <a:rPr sz="2800" b="1" spc="17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2800" b="1" spc="-15" dirty="0" smtClean="0">
                <a:solidFill>
                  <a:srgbClr val="7C9FBA"/>
                </a:solidFill>
                <a:latin typeface="Century Gothic"/>
                <a:cs typeface="Century Gothic"/>
              </a:rPr>
              <a:t>F	</a:t>
            </a:r>
            <a:r>
              <a:rPr sz="2800" b="1" spc="175" dirty="0" smtClean="0">
                <a:solidFill>
                  <a:srgbClr val="7C9FBA"/>
                </a:solidFill>
                <a:latin typeface="Century Gothic"/>
                <a:cs typeface="Century Gothic"/>
              </a:rPr>
              <a:t>CO</a:t>
            </a:r>
            <a:r>
              <a:rPr sz="28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U</a:t>
            </a:r>
            <a:r>
              <a:rPr sz="2800" b="1" spc="175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28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SE</a:t>
            </a:r>
            <a:r>
              <a:rPr sz="2800" b="1" spc="-15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258" rIns="0" bIns="0" rtlCol="0">
            <a:noAutofit/>
          </a:bodyPr>
          <a:lstStyle/>
          <a:p>
            <a:pPr marL="815340">
              <a:lnSpc>
                <a:spcPct val="100000"/>
              </a:lnSpc>
            </a:pP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W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IN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F</a:t>
            </a:r>
            <a:r>
              <a:rPr sz="3200" b="1" spc="39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SSE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55650" y="1974850"/>
          <a:ext cx="7620000" cy="43560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685926"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Gra</a:t>
                      </a:r>
                      <a:r>
                        <a:rPr sz="1800" b="1" spc="-1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8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#</a:t>
                      </a:r>
                      <a:r>
                        <a:rPr sz="1800" b="1" spc="-1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Grade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CP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>
                  <a:txBody>
                    <a:bodyPr/>
                    <a:lstStyle/>
                    <a:p>
                      <a:pPr marL="375920">
                        <a:lnSpc>
                          <a:spcPct val="100000"/>
                        </a:lnSpc>
                      </a:pPr>
                      <a:r>
                        <a:rPr sz="18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Honors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AP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</a:tr>
              <a:tr h="73406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387985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9</a:t>
                      </a:r>
                      <a:r>
                        <a:rPr sz="1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sz="1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-100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4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4.5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5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  <a:tr h="733932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B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8</a:t>
                      </a:r>
                      <a:r>
                        <a:rPr sz="1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sz="1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-89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3.5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4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</a:tr>
              <a:tr h="73406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7</a:t>
                      </a:r>
                      <a:r>
                        <a:rPr sz="1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sz="1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-79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2.5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  <a:tr h="734072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D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6</a:t>
                      </a:r>
                      <a:r>
                        <a:rPr sz="1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sz="1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-69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1.5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</a:tr>
              <a:tr h="734047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F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sz="1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-59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0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5459" y="1757299"/>
            <a:ext cx="7924165" cy="4572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1300" marR="338455" indent="-228600">
              <a:lnSpc>
                <a:spcPct val="90000"/>
              </a:lnSpc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0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ou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ud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3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3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32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3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trat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3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&amp;</a:t>
            </a:r>
            <a:r>
              <a:rPr sz="2800" spc="2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-30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800" spc="3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f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endParaRPr sz="2800">
              <a:latin typeface="Century Gothic"/>
              <a:cs typeface="Century Gothic"/>
            </a:endParaRPr>
          </a:p>
          <a:p>
            <a:pPr>
              <a:lnSpc>
                <a:spcPts val="700"/>
              </a:lnSpc>
              <a:spcBef>
                <a:spcPts val="19"/>
              </a:spcBef>
            </a:pPr>
            <a:endParaRPr sz="700"/>
          </a:p>
          <a:p>
            <a:pPr marL="241300" marR="339090" indent="-228600">
              <a:lnSpc>
                <a:spcPts val="3020"/>
              </a:lnSpc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0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Re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at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3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ud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33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endParaRPr sz="2800">
              <a:latin typeface="Century Gothic"/>
              <a:cs typeface="Century Gothic"/>
            </a:endParaRPr>
          </a:p>
          <a:p>
            <a:pPr>
              <a:lnSpc>
                <a:spcPts val="650"/>
              </a:lnSpc>
              <a:spcBef>
                <a:spcPts val="28"/>
              </a:spcBef>
            </a:pPr>
            <a:endParaRPr sz="650"/>
          </a:p>
          <a:p>
            <a:pPr marL="241300" marR="176530" indent="-228600">
              <a:lnSpc>
                <a:spcPts val="3020"/>
              </a:lnSpc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0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8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8</a:t>
            </a:r>
            <a:r>
              <a:rPr sz="2800" b="1" spc="28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c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a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ss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-15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b="1" spc="38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800" spc="3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ma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k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32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30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X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800" spc="3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3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cou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endParaRPr sz="2800">
              <a:latin typeface="Century Gothic"/>
              <a:cs typeface="Century Gothic"/>
            </a:endParaRPr>
          </a:p>
          <a:p>
            <a:pPr>
              <a:lnSpc>
                <a:spcPts val="650"/>
              </a:lnSpc>
              <a:spcBef>
                <a:spcPts val="25"/>
              </a:spcBef>
            </a:pPr>
            <a:endParaRPr sz="650"/>
          </a:p>
          <a:p>
            <a:pPr marL="241300" marR="12700" indent="-228600">
              <a:lnSpc>
                <a:spcPts val="3020"/>
              </a:lnSpc>
              <a:tabLst>
                <a:tab pos="5208270" algn="l"/>
              </a:tabLst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0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8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4</a:t>
            </a:r>
            <a:r>
              <a:rPr sz="2800" b="1" spc="28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a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lt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135" dirty="0" smtClean="0">
                <a:solidFill>
                  <a:srgbClr val="FFFF99"/>
                </a:solidFill>
                <a:latin typeface="Century Gothic"/>
                <a:cs typeface="Century Gothic"/>
              </a:rPr>
              <a:t>r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na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-15" dirty="0" smtClean="0">
                <a:solidFill>
                  <a:srgbClr val="FFFF99"/>
                </a:solidFill>
                <a:latin typeface="Century Gothic"/>
                <a:cs typeface="Century Gothic"/>
              </a:rPr>
              <a:t>s	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ma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k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32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“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”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800" spc="3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3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cour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5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10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34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30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ee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3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8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30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34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endParaRPr sz="2800">
              <a:latin typeface="Century Gothic"/>
              <a:cs typeface="Century Gothic"/>
            </a:endParaRPr>
          </a:p>
          <a:p>
            <a:pPr marL="241300">
              <a:lnSpc>
                <a:spcPts val="3025"/>
              </a:lnSpc>
            </a:pP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ee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k</a:t>
            </a:r>
            <a:r>
              <a:rPr sz="2800" spc="33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2800" spc="2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3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11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258" rIns="0" bIns="0" rtlCol="0">
            <a:noAutofit/>
          </a:bodyPr>
          <a:lstStyle/>
          <a:p>
            <a:pPr marL="826135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P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OC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0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GL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35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COMM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EN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16679" y="1982597"/>
            <a:ext cx="4617720" cy="1062608"/>
          </a:xfrm>
          <a:custGeom>
            <a:avLst/>
            <a:gdLst/>
            <a:ahLst/>
            <a:cxnLst/>
            <a:rect l="l" t="t" r="r" b="b"/>
            <a:pathLst>
              <a:path w="4617720" h="1062608">
                <a:moveTo>
                  <a:pt x="4086352" y="0"/>
                </a:moveTo>
                <a:lnTo>
                  <a:pt x="4086352" y="132714"/>
                </a:lnTo>
                <a:lnTo>
                  <a:pt x="0" y="132714"/>
                </a:lnTo>
                <a:lnTo>
                  <a:pt x="0" y="929766"/>
                </a:lnTo>
                <a:lnTo>
                  <a:pt x="4086352" y="929766"/>
                </a:lnTo>
                <a:lnTo>
                  <a:pt x="4086352" y="1062608"/>
                </a:lnTo>
                <a:lnTo>
                  <a:pt x="4617720" y="531240"/>
                </a:lnTo>
                <a:lnTo>
                  <a:pt x="408635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6679" y="1982597"/>
            <a:ext cx="4617720" cy="1062608"/>
          </a:xfrm>
          <a:custGeom>
            <a:avLst/>
            <a:gdLst/>
            <a:ahLst/>
            <a:cxnLst/>
            <a:rect l="l" t="t" r="r" b="b"/>
            <a:pathLst>
              <a:path w="4617720" h="1062608">
                <a:moveTo>
                  <a:pt x="0" y="132714"/>
                </a:moveTo>
                <a:lnTo>
                  <a:pt x="4086352" y="132714"/>
                </a:lnTo>
                <a:lnTo>
                  <a:pt x="4086352" y="0"/>
                </a:lnTo>
                <a:lnTo>
                  <a:pt x="4617720" y="531240"/>
                </a:lnTo>
                <a:lnTo>
                  <a:pt x="4086352" y="1062608"/>
                </a:lnTo>
                <a:lnTo>
                  <a:pt x="4086352" y="929766"/>
                </a:lnTo>
                <a:lnTo>
                  <a:pt x="0" y="929766"/>
                </a:lnTo>
                <a:lnTo>
                  <a:pt x="0" y="132714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29888" y="2081276"/>
            <a:ext cx="3078480" cy="6121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•</a:t>
            </a:r>
            <a:r>
              <a:rPr sz="4000" spc="-30" dirty="0" smtClean="0">
                <a:solidFill>
                  <a:srgbClr val="3D5D77"/>
                </a:solidFill>
                <a:latin typeface="Century Gothic"/>
                <a:cs typeface="Century Gothic"/>
              </a:rPr>
              <a:t>CP</a:t>
            </a:r>
            <a:r>
              <a:rPr sz="4000" spc="10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Eng</a:t>
            </a:r>
            <a:r>
              <a:rPr sz="4000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l</a:t>
            </a:r>
            <a:r>
              <a:rPr sz="4000" spc="-20" dirty="0" smtClean="0">
                <a:solidFill>
                  <a:srgbClr val="3D5D77"/>
                </a:solidFill>
                <a:latin typeface="Century Gothic"/>
                <a:cs typeface="Century Gothic"/>
              </a:rPr>
              <a:t>ish</a:t>
            </a:r>
            <a:r>
              <a:rPr sz="4000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I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0" y="1982597"/>
            <a:ext cx="3078479" cy="1062608"/>
          </a:xfrm>
          <a:custGeom>
            <a:avLst/>
            <a:gdLst/>
            <a:ahLst/>
            <a:cxnLst/>
            <a:rect l="l" t="t" r="r" b="b"/>
            <a:pathLst>
              <a:path w="3078479" h="1062608">
                <a:moveTo>
                  <a:pt x="2901315" y="0"/>
                </a:moveTo>
                <a:lnTo>
                  <a:pt x="166500" y="312"/>
                </a:lnTo>
                <a:lnTo>
                  <a:pt x="124160" y="8047"/>
                </a:lnTo>
                <a:lnTo>
                  <a:pt x="85984" y="25198"/>
                </a:lnTo>
                <a:lnTo>
                  <a:pt x="53257" y="50482"/>
                </a:lnTo>
                <a:lnTo>
                  <a:pt x="27261" y="82618"/>
                </a:lnTo>
                <a:lnTo>
                  <a:pt x="9282" y="120321"/>
                </a:lnTo>
                <a:lnTo>
                  <a:pt x="603" y="162310"/>
                </a:lnTo>
                <a:lnTo>
                  <a:pt x="0" y="177037"/>
                </a:lnTo>
                <a:lnTo>
                  <a:pt x="318" y="896155"/>
                </a:lnTo>
                <a:lnTo>
                  <a:pt x="8076" y="938470"/>
                </a:lnTo>
                <a:lnTo>
                  <a:pt x="25246" y="976631"/>
                </a:lnTo>
                <a:lnTo>
                  <a:pt x="50545" y="1009351"/>
                </a:lnTo>
                <a:lnTo>
                  <a:pt x="82690" y="1035345"/>
                </a:lnTo>
                <a:lnTo>
                  <a:pt x="120399" y="1053325"/>
                </a:lnTo>
                <a:lnTo>
                  <a:pt x="162388" y="1062004"/>
                </a:lnTo>
                <a:lnTo>
                  <a:pt x="177114" y="1062608"/>
                </a:lnTo>
                <a:lnTo>
                  <a:pt x="2912079" y="1062287"/>
                </a:lnTo>
                <a:lnTo>
                  <a:pt x="2954419" y="1054516"/>
                </a:lnTo>
                <a:lnTo>
                  <a:pt x="2992580" y="1037330"/>
                </a:lnTo>
                <a:lnTo>
                  <a:pt x="3025285" y="1012015"/>
                </a:lnTo>
                <a:lnTo>
                  <a:pt x="3051254" y="979859"/>
                </a:lnTo>
                <a:lnTo>
                  <a:pt x="3069211" y="942146"/>
                </a:lnTo>
                <a:lnTo>
                  <a:pt x="3077877" y="900164"/>
                </a:lnTo>
                <a:lnTo>
                  <a:pt x="3078479" y="885443"/>
                </a:lnTo>
                <a:lnTo>
                  <a:pt x="3078165" y="166386"/>
                </a:lnTo>
                <a:lnTo>
                  <a:pt x="3070422" y="124070"/>
                </a:lnTo>
                <a:lnTo>
                  <a:pt x="3053263" y="85918"/>
                </a:lnTo>
                <a:lnTo>
                  <a:pt x="3027968" y="53213"/>
                </a:lnTo>
                <a:lnTo>
                  <a:pt x="2995816" y="27238"/>
                </a:lnTo>
                <a:lnTo>
                  <a:pt x="2958086" y="9273"/>
                </a:lnTo>
                <a:lnTo>
                  <a:pt x="2916058" y="603"/>
                </a:lnTo>
                <a:lnTo>
                  <a:pt x="2901315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200" y="1982597"/>
            <a:ext cx="3078479" cy="1062608"/>
          </a:xfrm>
          <a:custGeom>
            <a:avLst/>
            <a:gdLst/>
            <a:ahLst/>
            <a:cxnLst/>
            <a:rect l="l" t="t" r="r" b="b"/>
            <a:pathLst>
              <a:path w="3078479" h="1062608">
                <a:moveTo>
                  <a:pt x="0" y="177037"/>
                </a:moveTo>
                <a:lnTo>
                  <a:pt x="5292" y="133905"/>
                </a:lnTo>
                <a:lnTo>
                  <a:pt x="20314" y="94630"/>
                </a:lnTo>
                <a:lnTo>
                  <a:pt x="43780" y="60496"/>
                </a:lnTo>
                <a:lnTo>
                  <a:pt x="74406" y="32785"/>
                </a:lnTo>
                <a:lnTo>
                  <a:pt x="110909" y="12781"/>
                </a:lnTo>
                <a:lnTo>
                  <a:pt x="152003" y="1765"/>
                </a:lnTo>
                <a:lnTo>
                  <a:pt x="2901315" y="0"/>
                </a:lnTo>
                <a:lnTo>
                  <a:pt x="2916058" y="603"/>
                </a:lnTo>
                <a:lnTo>
                  <a:pt x="2958086" y="9273"/>
                </a:lnTo>
                <a:lnTo>
                  <a:pt x="2995816" y="27238"/>
                </a:lnTo>
                <a:lnTo>
                  <a:pt x="3027968" y="53213"/>
                </a:lnTo>
                <a:lnTo>
                  <a:pt x="3053263" y="85918"/>
                </a:lnTo>
                <a:lnTo>
                  <a:pt x="3070422" y="124070"/>
                </a:lnTo>
                <a:lnTo>
                  <a:pt x="3078165" y="166386"/>
                </a:lnTo>
                <a:lnTo>
                  <a:pt x="3078479" y="885443"/>
                </a:lnTo>
                <a:lnTo>
                  <a:pt x="3077877" y="900164"/>
                </a:lnTo>
                <a:lnTo>
                  <a:pt x="3069211" y="942146"/>
                </a:lnTo>
                <a:lnTo>
                  <a:pt x="3051254" y="979859"/>
                </a:lnTo>
                <a:lnTo>
                  <a:pt x="3025285" y="1012015"/>
                </a:lnTo>
                <a:lnTo>
                  <a:pt x="2992580" y="1037330"/>
                </a:lnTo>
                <a:lnTo>
                  <a:pt x="2954419" y="1054516"/>
                </a:lnTo>
                <a:lnTo>
                  <a:pt x="2912079" y="1062287"/>
                </a:lnTo>
                <a:lnTo>
                  <a:pt x="177114" y="1062608"/>
                </a:lnTo>
                <a:lnTo>
                  <a:pt x="162388" y="1062004"/>
                </a:lnTo>
                <a:lnTo>
                  <a:pt x="120399" y="1053325"/>
                </a:lnTo>
                <a:lnTo>
                  <a:pt x="82690" y="1035345"/>
                </a:lnTo>
                <a:lnTo>
                  <a:pt x="50545" y="1009351"/>
                </a:lnTo>
                <a:lnTo>
                  <a:pt x="25246" y="976631"/>
                </a:lnTo>
                <a:lnTo>
                  <a:pt x="8076" y="938470"/>
                </a:lnTo>
                <a:lnTo>
                  <a:pt x="318" y="896155"/>
                </a:lnTo>
                <a:lnTo>
                  <a:pt x="0" y="177037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24203" y="2187702"/>
            <a:ext cx="2509520" cy="6248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" algn="ctr">
              <a:lnSpc>
                <a:spcPct val="100000"/>
              </a:lnSpc>
            </a:pPr>
            <a:r>
              <a:rPr sz="22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175" spc="-37" baseline="24904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175" spc="7" baseline="24904" dirty="0" smtClean="0">
                <a:solidFill>
                  <a:srgbClr val="FCFCFC"/>
                </a:solidFill>
                <a:latin typeface="Century Gothic"/>
                <a:cs typeface="Century Gothic"/>
              </a:rPr>
              <a:t>h </a:t>
            </a:r>
            <a:r>
              <a:rPr sz="2175" spc="-247" baseline="2490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2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22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2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ELA</a:t>
            </a:r>
            <a:endParaRPr sz="2200">
              <a:latin typeface="Century Gothic"/>
              <a:cs typeface="Century Gothic"/>
            </a:endParaRPr>
          </a:p>
          <a:p>
            <a:pPr algn="ctr">
              <a:lnSpc>
                <a:spcPts val="2215"/>
              </a:lnSpc>
            </a:pPr>
            <a:r>
              <a:rPr sz="2000" spc="-45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Final</a:t>
            </a:r>
            <a:r>
              <a:rPr sz="2000" spc="3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20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60</a:t>
            </a:r>
            <a:r>
              <a:rPr sz="20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20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89)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16679" y="3151377"/>
            <a:ext cx="4617720" cy="1062736"/>
          </a:xfrm>
          <a:custGeom>
            <a:avLst/>
            <a:gdLst/>
            <a:ahLst/>
            <a:cxnLst/>
            <a:rect l="l" t="t" r="r" b="b"/>
            <a:pathLst>
              <a:path w="4617720" h="1062736">
                <a:moveTo>
                  <a:pt x="4086352" y="0"/>
                </a:moveTo>
                <a:lnTo>
                  <a:pt x="4086352" y="132842"/>
                </a:lnTo>
                <a:lnTo>
                  <a:pt x="0" y="132842"/>
                </a:lnTo>
                <a:lnTo>
                  <a:pt x="0" y="929894"/>
                </a:lnTo>
                <a:lnTo>
                  <a:pt x="4086352" y="929894"/>
                </a:lnTo>
                <a:lnTo>
                  <a:pt x="4086352" y="1062736"/>
                </a:lnTo>
                <a:lnTo>
                  <a:pt x="4617720" y="531368"/>
                </a:lnTo>
                <a:lnTo>
                  <a:pt x="408635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16679" y="3151377"/>
            <a:ext cx="4617720" cy="1062736"/>
          </a:xfrm>
          <a:custGeom>
            <a:avLst/>
            <a:gdLst/>
            <a:ahLst/>
            <a:cxnLst/>
            <a:rect l="l" t="t" r="r" b="b"/>
            <a:pathLst>
              <a:path w="4617720" h="1062736">
                <a:moveTo>
                  <a:pt x="0" y="132842"/>
                </a:moveTo>
                <a:lnTo>
                  <a:pt x="4086352" y="132842"/>
                </a:lnTo>
                <a:lnTo>
                  <a:pt x="4086352" y="0"/>
                </a:lnTo>
                <a:lnTo>
                  <a:pt x="4617720" y="531368"/>
                </a:lnTo>
                <a:lnTo>
                  <a:pt x="4086352" y="1062736"/>
                </a:lnTo>
                <a:lnTo>
                  <a:pt x="4086352" y="929894"/>
                </a:lnTo>
                <a:lnTo>
                  <a:pt x="0" y="929894"/>
                </a:lnTo>
                <a:lnTo>
                  <a:pt x="0" y="132842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929888" y="3250438"/>
            <a:ext cx="4037329" cy="6121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•Honors</a:t>
            </a:r>
            <a:r>
              <a:rPr sz="4000" spc="10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Eng</a:t>
            </a:r>
            <a:r>
              <a:rPr sz="4000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l</a:t>
            </a:r>
            <a:r>
              <a:rPr sz="4000" spc="-20" dirty="0" smtClean="0">
                <a:solidFill>
                  <a:srgbClr val="3D5D77"/>
                </a:solidFill>
                <a:latin typeface="Century Gothic"/>
                <a:cs typeface="Century Gothic"/>
              </a:rPr>
              <a:t>ish</a:t>
            </a:r>
            <a:r>
              <a:rPr sz="4000" spc="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I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38200" y="3151377"/>
            <a:ext cx="3078479" cy="1062736"/>
          </a:xfrm>
          <a:custGeom>
            <a:avLst/>
            <a:gdLst/>
            <a:ahLst/>
            <a:cxnLst/>
            <a:rect l="l" t="t" r="r" b="b"/>
            <a:pathLst>
              <a:path w="3078479" h="1062736">
                <a:moveTo>
                  <a:pt x="2901315" y="0"/>
                </a:moveTo>
                <a:lnTo>
                  <a:pt x="166400" y="319"/>
                </a:lnTo>
                <a:lnTo>
                  <a:pt x="124083" y="8083"/>
                </a:lnTo>
                <a:lnTo>
                  <a:pt x="85929" y="25265"/>
                </a:lnTo>
                <a:lnTo>
                  <a:pt x="53221" y="50579"/>
                </a:lnTo>
                <a:lnTo>
                  <a:pt x="27242" y="82737"/>
                </a:lnTo>
                <a:lnTo>
                  <a:pt x="9275" y="120454"/>
                </a:lnTo>
                <a:lnTo>
                  <a:pt x="603" y="162442"/>
                </a:lnTo>
                <a:lnTo>
                  <a:pt x="0" y="177164"/>
                </a:lnTo>
                <a:lnTo>
                  <a:pt x="318" y="896282"/>
                </a:lnTo>
                <a:lnTo>
                  <a:pt x="8076" y="938597"/>
                </a:lnTo>
                <a:lnTo>
                  <a:pt x="25246" y="976758"/>
                </a:lnTo>
                <a:lnTo>
                  <a:pt x="50545" y="1009478"/>
                </a:lnTo>
                <a:lnTo>
                  <a:pt x="82690" y="1035472"/>
                </a:lnTo>
                <a:lnTo>
                  <a:pt x="120399" y="1053452"/>
                </a:lnTo>
                <a:lnTo>
                  <a:pt x="162388" y="1062131"/>
                </a:lnTo>
                <a:lnTo>
                  <a:pt x="177114" y="1062736"/>
                </a:lnTo>
                <a:lnTo>
                  <a:pt x="2912079" y="1062414"/>
                </a:lnTo>
                <a:lnTo>
                  <a:pt x="2954419" y="1054643"/>
                </a:lnTo>
                <a:lnTo>
                  <a:pt x="2992580" y="1037457"/>
                </a:lnTo>
                <a:lnTo>
                  <a:pt x="3025285" y="1012142"/>
                </a:lnTo>
                <a:lnTo>
                  <a:pt x="3051254" y="979986"/>
                </a:lnTo>
                <a:lnTo>
                  <a:pt x="3069211" y="942273"/>
                </a:lnTo>
                <a:lnTo>
                  <a:pt x="3077877" y="900291"/>
                </a:lnTo>
                <a:lnTo>
                  <a:pt x="3078479" y="885571"/>
                </a:lnTo>
                <a:lnTo>
                  <a:pt x="3078159" y="166413"/>
                </a:lnTo>
                <a:lnTo>
                  <a:pt x="3070398" y="124107"/>
                </a:lnTo>
                <a:lnTo>
                  <a:pt x="3053230" y="85955"/>
                </a:lnTo>
                <a:lnTo>
                  <a:pt x="3027933" y="53243"/>
                </a:lnTo>
                <a:lnTo>
                  <a:pt x="2995786" y="27256"/>
                </a:lnTo>
                <a:lnTo>
                  <a:pt x="2958067" y="9281"/>
                </a:lnTo>
                <a:lnTo>
                  <a:pt x="2916053" y="603"/>
                </a:lnTo>
                <a:lnTo>
                  <a:pt x="2901315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8200" y="3151377"/>
            <a:ext cx="3078479" cy="1062736"/>
          </a:xfrm>
          <a:custGeom>
            <a:avLst/>
            <a:gdLst/>
            <a:ahLst/>
            <a:cxnLst/>
            <a:rect l="l" t="t" r="r" b="b"/>
            <a:pathLst>
              <a:path w="3078479" h="1062736">
                <a:moveTo>
                  <a:pt x="0" y="177164"/>
                </a:moveTo>
                <a:lnTo>
                  <a:pt x="5288" y="134039"/>
                </a:lnTo>
                <a:lnTo>
                  <a:pt x="20300" y="94756"/>
                </a:lnTo>
                <a:lnTo>
                  <a:pt x="43751" y="60601"/>
                </a:lnTo>
                <a:lnTo>
                  <a:pt x="74358" y="32863"/>
                </a:lnTo>
                <a:lnTo>
                  <a:pt x="110839" y="12827"/>
                </a:lnTo>
                <a:lnTo>
                  <a:pt x="151911" y="1781"/>
                </a:lnTo>
                <a:lnTo>
                  <a:pt x="2901315" y="0"/>
                </a:lnTo>
                <a:lnTo>
                  <a:pt x="2916053" y="603"/>
                </a:lnTo>
                <a:lnTo>
                  <a:pt x="2958067" y="9281"/>
                </a:lnTo>
                <a:lnTo>
                  <a:pt x="2995786" y="27256"/>
                </a:lnTo>
                <a:lnTo>
                  <a:pt x="3027933" y="53243"/>
                </a:lnTo>
                <a:lnTo>
                  <a:pt x="3053230" y="85955"/>
                </a:lnTo>
                <a:lnTo>
                  <a:pt x="3070398" y="124107"/>
                </a:lnTo>
                <a:lnTo>
                  <a:pt x="3078159" y="166413"/>
                </a:lnTo>
                <a:lnTo>
                  <a:pt x="3078479" y="885571"/>
                </a:lnTo>
                <a:lnTo>
                  <a:pt x="3077877" y="900291"/>
                </a:lnTo>
                <a:lnTo>
                  <a:pt x="3069211" y="942273"/>
                </a:lnTo>
                <a:lnTo>
                  <a:pt x="3051254" y="979986"/>
                </a:lnTo>
                <a:lnTo>
                  <a:pt x="3025285" y="1012142"/>
                </a:lnTo>
                <a:lnTo>
                  <a:pt x="2992580" y="1037457"/>
                </a:lnTo>
                <a:lnTo>
                  <a:pt x="2954419" y="1054643"/>
                </a:lnTo>
                <a:lnTo>
                  <a:pt x="2912079" y="1062414"/>
                </a:lnTo>
                <a:lnTo>
                  <a:pt x="177114" y="1062736"/>
                </a:lnTo>
                <a:lnTo>
                  <a:pt x="162388" y="1062131"/>
                </a:lnTo>
                <a:lnTo>
                  <a:pt x="120399" y="1053452"/>
                </a:lnTo>
                <a:lnTo>
                  <a:pt x="82690" y="1035472"/>
                </a:lnTo>
                <a:lnTo>
                  <a:pt x="50545" y="1009478"/>
                </a:lnTo>
                <a:lnTo>
                  <a:pt x="25246" y="976758"/>
                </a:lnTo>
                <a:lnTo>
                  <a:pt x="8076" y="938597"/>
                </a:lnTo>
                <a:lnTo>
                  <a:pt x="318" y="896282"/>
                </a:lnTo>
                <a:lnTo>
                  <a:pt x="0" y="177164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36726" y="3296157"/>
            <a:ext cx="2683510" cy="7378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905" algn="ctr">
              <a:lnSpc>
                <a:spcPct val="100000"/>
              </a:lnSpc>
            </a:pP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5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5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</a:t>
            </a:r>
            <a:r>
              <a:rPr sz="2500" spc="-3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5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ELA</a:t>
            </a:r>
            <a:endParaRPr sz="2500">
              <a:latin typeface="Century Gothic"/>
              <a:cs typeface="Century Gothic"/>
            </a:endParaRPr>
          </a:p>
          <a:p>
            <a:pPr algn="ctr">
              <a:lnSpc>
                <a:spcPts val="2760"/>
              </a:lnSpc>
            </a:pP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(F</a:t>
            </a:r>
            <a:r>
              <a:rPr sz="25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nal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2500" spc="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90+)</a:t>
            </a:r>
            <a:endParaRPr sz="25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16679" y="4320285"/>
            <a:ext cx="4617720" cy="1062736"/>
          </a:xfrm>
          <a:custGeom>
            <a:avLst/>
            <a:gdLst/>
            <a:ahLst/>
            <a:cxnLst/>
            <a:rect l="l" t="t" r="r" b="b"/>
            <a:pathLst>
              <a:path w="4617720" h="1062736">
                <a:moveTo>
                  <a:pt x="4086352" y="0"/>
                </a:moveTo>
                <a:lnTo>
                  <a:pt x="4086352" y="132841"/>
                </a:lnTo>
                <a:lnTo>
                  <a:pt x="0" y="132841"/>
                </a:lnTo>
                <a:lnTo>
                  <a:pt x="0" y="929894"/>
                </a:lnTo>
                <a:lnTo>
                  <a:pt x="4086352" y="929894"/>
                </a:lnTo>
                <a:lnTo>
                  <a:pt x="4086352" y="1062736"/>
                </a:lnTo>
                <a:lnTo>
                  <a:pt x="4617720" y="531368"/>
                </a:lnTo>
                <a:lnTo>
                  <a:pt x="408635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16679" y="4320285"/>
            <a:ext cx="4617720" cy="1062736"/>
          </a:xfrm>
          <a:custGeom>
            <a:avLst/>
            <a:gdLst/>
            <a:ahLst/>
            <a:cxnLst/>
            <a:rect l="l" t="t" r="r" b="b"/>
            <a:pathLst>
              <a:path w="4617720" h="1062736">
                <a:moveTo>
                  <a:pt x="0" y="132841"/>
                </a:moveTo>
                <a:lnTo>
                  <a:pt x="4086352" y="132841"/>
                </a:lnTo>
                <a:lnTo>
                  <a:pt x="4086352" y="0"/>
                </a:lnTo>
                <a:lnTo>
                  <a:pt x="4617720" y="531368"/>
                </a:lnTo>
                <a:lnTo>
                  <a:pt x="4086352" y="1062736"/>
                </a:lnTo>
                <a:lnTo>
                  <a:pt x="4086352" y="929894"/>
                </a:lnTo>
                <a:lnTo>
                  <a:pt x="0" y="929894"/>
                </a:lnTo>
                <a:lnTo>
                  <a:pt x="0" y="132841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29888" y="4419727"/>
            <a:ext cx="3192780" cy="6121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•</a:t>
            </a:r>
            <a:r>
              <a:rPr sz="4000" spc="-30" dirty="0" smtClean="0">
                <a:solidFill>
                  <a:srgbClr val="3D5D77"/>
                </a:solidFill>
                <a:latin typeface="Century Gothic"/>
                <a:cs typeface="Century Gothic"/>
              </a:rPr>
              <a:t>CP</a:t>
            </a:r>
            <a:r>
              <a:rPr sz="4000" spc="10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Eng</a:t>
            </a:r>
            <a:r>
              <a:rPr sz="4000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l</a:t>
            </a:r>
            <a:r>
              <a:rPr sz="4000" spc="-20" dirty="0" smtClean="0">
                <a:solidFill>
                  <a:srgbClr val="3D5D77"/>
                </a:solidFill>
                <a:latin typeface="Century Gothic"/>
                <a:cs typeface="Century Gothic"/>
              </a:rPr>
              <a:t>ish</a:t>
            </a:r>
            <a:r>
              <a:rPr sz="4000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II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38200" y="4320285"/>
            <a:ext cx="3078479" cy="1062736"/>
          </a:xfrm>
          <a:custGeom>
            <a:avLst/>
            <a:gdLst/>
            <a:ahLst/>
            <a:cxnLst/>
            <a:rect l="l" t="t" r="r" b="b"/>
            <a:pathLst>
              <a:path w="3078479" h="1062736">
                <a:moveTo>
                  <a:pt x="2901315" y="0"/>
                </a:moveTo>
                <a:lnTo>
                  <a:pt x="166400" y="319"/>
                </a:lnTo>
                <a:lnTo>
                  <a:pt x="124083" y="8083"/>
                </a:lnTo>
                <a:lnTo>
                  <a:pt x="85929" y="25265"/>
                </a:lnTo>
                <a:lnTo>
                  <a:pt x="53221" y="50579"/>
                </a:lnTo>
                <a:lnTo>
                  <a:pt x="27242" y="82737"/>
                </a:lnTo>
                <a:lnTo>
                  <a:pt x="9275" y="120454"/>
                </a:lnTo>
                <a:lnTo>
                  <a:pt x="603" y="162442"/>
                </a:lnTo>
                <a:lnTo>
                  <a:pt x="0" y="177164"/>
                </a:lnTo>
                <a:lnTo>
                  <a:pt x="318" y="896282"/>
                </a:lnTo>
                <a:lnTo>
                  <a:pt x="8076" y="938597"/>
                </a:lnTo>
                <a:lnTo>
                  <a:pt x="25246" y="976758"/>
                </a:lnTo>
                <a:lnTo>
                  <a:pt x="50545" y="1009478"/>
                </a:lnTo>
                <a:lnTo>
                  <a:pt x="82690" y="1035472"/>
                </a:lnTo>
                <a:lnTo>
                  <a:pt x="120399" y="1053452"/>
                </a:lnTo>
                <a:lnTo>
                  <a:pt x="162388" y="1062131"/>
                </a:lnTo>
                <a:lnTo>
                  <a:pt x="177114" y="1062736"/>
                </a:lnTo>
                <a:lnTo>
                  <a:pt x="2912079" y="1062414"/>
                </a:lnTo>
                <a:lnTo>
                  <a:pt x="2954419" y="1054643"/>
                </a:lnTo>
                <a:lnTo>
                  <a:pt x="2992580" y="1037457"/>
                </a:lnTo>
                <a:lnTo>
                  <a:pt x="3025285" y="1012142"/>
                </a:lnTo>
                <a:lnTo>
                  <a:pt x="3051254" y="979986"/>
                </a:lnTo>
                <a:lnTo>
                  <a:pt x="3069211" y="942273"/>
                </a:lnTo>
                <a:lnTo>
                  <a:pt x="3077877" y="900291"/>
                </a:lnTo>
                <a:lnTo>
                  <a:pt x="3078479" y="885570"/>
                </a:lnTo>
                <a:lnTo>
                  <a:pt x="3078159" y="166413"/>
                </a:lnTo>
                <a:lnTo>
                  <a:pt x="3070398" y="124107"/>
                </a:lnTo>
                <a:lnTo>
                  <a:pt x="3053230" y="85955"/>
                </a:lnTo>
                <a:lnTo>
                  <a:pt x="3027933" y="53243"/>
                </a:lnTo>
                <a:lnTo>
                  <a:pt x="2995786" y="27256"/>
                </a:lnTo>
                <a:lnTo>
                  <a:pt x="2958067" y="9281"/>
                </a:lnTo>
                <a:lnTo>
                  <a:pt x="2916053" y="603"/>
                </a:lnTo>
                <a:lnTo>
                  <a:pt x="2901315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200" y="4320285"/>
            <a:ext cx="3078479" cy="1062736"/>
          </a:xfrm>
          <a:custGeom>
            <a:avLst/>
            <a:gdLst/>
            <a:ahLst/>
            <a:cxnLst/>
            <a:rect l="l" t="t" r="r" b="b"/>
            <a:pathLst>
              <a:path w="3078479" h="1062736">
                <a:moveTo>
                  <a:pt x="0" y="177164"/>
                </a:moveTo>
                <a:lnTo>
                  <a:pt x="5288" y="134039"/>
                </a:lnTo>
                <a:lnTo>
                  <a:pt x="20300" y="94756"/>
                </a:lnTo>
                <a:lnTo>
                  <a:pt x="43751" y="60601"/>
                </a:lnTo>
                <a:lnTo>
                  <a:pt x="74358" y="32863"/>
                </a:lnTo>
                <a:lnTo>
                  <a:pt x="110839" y="12827"/>
                </a:lnTo>
                <a:lnTo>
                  <a:pt x="151911" y="1781"/>
                </a:lnTo>
                <a:lnTo>
                  <a:pt x="2901315" y="0"/>
                </a:lnTo>
                <a:lnTo>
                  <a:pt x="2916053" y="603"/>
                </a:lnTo>
                <a:lnTo>
                  <a:pt x="2958067" y="9281"/>
                </a:lnTo>
                <a:lnTo>
                  <a:pt x="2995786" y="27256"/>
                </a:lnTo>
                <a:lnTo>
                  <a:pt x="3027933" y="53243"/>
                </a:lnTo>
                <a:lnTo>
                  <a:pt x="3053230" y="85955"/>
                </a:lnTo>
                <a:lnTo>
                  <a:pt x="3070398" y="124107"/>
                </a:lnTo>
                <a:lnTo>
                  <a:pt x="3078159" y="166413"/>
                </a:lnTo>
                <a:lnTo>
                  <a:pt x="3078479" y="885570"/>
                </a:lnTo>
                <a:lnTo>
                  <a:pt x="3077877" y="900291"/>
                </a:lnTo>
                <a:lnTo>
                  <a:pt x="3069211" y="942273"/>
                </a:lnTo>
                <a:lnTo>
                  <a:pt x="3051254" y="979986"/>
                </a:lnTo>
                <a:lnTo>
                  <a:pt x="3025285" y="1012142"/>
                </a:lnTo>
                <a:lnTo>
                  <a:pt x="2992580" y="1037457"/>
                </a:lnTo>
                <a:lnTo>
                  <a:pt x="2954419" y="1054643"/>
                </a:lnTo>
                <a:lnTo>
                  <a:pt x="2912079" y="1062414"/>
                </a:lnTo>
                <a:lnTo>
                  <a:pt x="177114" y="1062736"/>
                </a:lnTo>
                <a:lnTo>
                  <a:pt x="162388" y="1062131"/>
                </a:lnTo>
                <a:lnTo>
                  <a:pt x="120399" y="1053452"/>
                </a:lnTo>
                <a:lnTo>
                  <a:pt x="82690" y="1035472"/>
                </a:lnTo>
                <a:lnTo>
                  <a:pt x="50545" y="1009478"/>
                </a:lnTo>
                <a:lnTo>
                  <a:pt x="25246" y="976758"/>
                </a:lnTo>
                <a:lnTo>
                  <a:pt x="8076" y="938597"/>
                </a:lnTo>
                <a:lnTo>
                  <a:pt x="318" y="896282"/>
                </a:lnTo>
                <a:lnTo>
                  <a:pt x="0" y="177164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95425" y="4291964"/>
            <a:ext cx="1767839" cy="978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78765">
              <a:lnSpc>
                <a:spcPct val="127600"/>
              </a:lnSpc>
            </a:pP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En</a:t>
            </a: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5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ish</a:t>
            </a: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 (Le</a:t>
            </a:r>
            <a:r>
              <a:rPr sz="25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el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I</a:t>
            </a:r>
            <a:r>
              <a:rPr sz="25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–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III)</a:t>
            </a:r>
            <a:endParaRPr sz="25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16679" y="5489194"/>
            <a:ext cx="4617720" cy="1062659"/>
          </a:xfrm>
          <a:custGeom>
            <a:avLst/>
            <a:gdLst/>
            <a:ahLst/>
            <a:cxnLst/>
            <a:rect l="l" t="t" r="r" b="b"/>
            <a:pathLst>
              <a:path w="4617720" h="1062659">
                <a:moveTo>
                  <a:pt x="4086352" y="0"/>
                </a:moveTo>
                <a:lnTo>
                  <a:pt x="4086352" y="132867"/>
                </a:lnTo>
                <a:lnTo>
                  <a:pt x="0" y="132867"/>
                </a:lnTo>
                <a:lnTo>
                  <a:pt x="0" y="929830"/>
                </a:lnTo>
                <a:lnTo>
                  <a:pt x="4086352" y="929830"/>
                </a:lnTo>
                <a:lnTo>
                  <a:pt x="4086352" y="1062659"/>
                </a:lnTo>
                <a:lnTo>
                  <a:pt x="4617720" y="531342"/>
                </a:lnTo>
                <a:lnTo>
                  <a:pt x="408635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16679" y="5489194"/>
            <a:ext cx="4617720" cy="1062659"/>
          </a:xfrm>
          <a:custGeom>
            <a:avLst/>
            <a:gdLst/>
            <a:ahLst/>
            <a:cxnLst/>
            <a:rect l="l" t="t" r="r" b="b"/>
            <a:pathLst>
              <a:path w="4617720" h="1062659">
                <a:moveTo>
                  <a:pt x="0" y="132867"/>
                </a:moveTo>
                <a:lnTo>
                  <a:pt x="4086352" y="132867"/>
                </a:lnTo>
                <a:lnTo>
                  <a:pt x="4086352" y="0"/>
                </a:lnTo>
                <a:lnTo>
                  <a:pt x="4617720" y="531342"/>
                </a:lnTo>
                <a:lnTo>
                  <a:pt x="4086352" y="1062659"/>
                </a:lnTo>
                <a:lnTo>
                  <a:pt x="4086352" y="929830"/>
                </a:lnTo>
                <a:lnTo>
                  <a:pt x="0" y="929830"/>
                </a:lnTo>
                <a:lnTo>
                  <a:pt x="0" y="132867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29888" y="5588914"/>
            <a:ext cx="4152265" cy="6121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•Honors</a:t>
            </a:r>
            <a:r>
              <a:rPr sz="4000" spc="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25" dirty="0" smtClean="0">
                <a:solidFill>
                  <a:srgbClr val="3D5D77"/>
                </a:solidFill>
                <a:latin typeface="Century Gothic"/>
                <a:cs typeface="Century Gothic"/>
              </a:rPr>
              <a:t>Engl</a:t>
            </a:r>
            <a:r>
              <a:rPr sz="4000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i</a:t>
            </a:r>
            <a:r>
              <a:rPr sz="4000" spc="-20" dirty="0" smtClean="0">
                <a:solidFill>
                  <a:srgbClr val="3D5D77"/>
                </a:solidFill>
                <a:latin typeface="Century Gothic"/>
                <a:cs typeface="Century Gothic"/>
              </a:rPr>
              <a:t>sh</a:t>
            </a:r>
            <a:r>
              <a:rPr sz="4000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4000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II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38200" y="5489194"/>
            <a:ext cx="3078479" cy="1062659"/>
          </a:xfrm>
          <a:custGeom>
            <a:avLst/>
            <a:gdLst/>
            <a:ahLst/>
            <a:cxnLst/>
            <a:rect l="l" t="t" r="r" b="b"/>
            <a:pathLst>
              <a:path w="3078479" h="1062659">
                <a:moveTo>
                  <a:pt x="2901315" y="0"/>
                </a:moveTo>
                <a:lnTo>
                  <a:pt x="166420" y="317"/>
                </a:lnTo>
                <a:lnTo>
                  <a:pt x="124098" y="8078"/>
                </a:lnTo>
                <a:lnTo>
                  <a:pt x="85940" y="25257"/>
                </a:lnTo>
                <a:lnTo>
                  <a:pt x="53228" y="50569"/>
                </a:lnTo>
                <a:lnTo>
                  <a:pt x="27246" y="82725"/>
                </a:lnTo>
                <a:lnTo>
                  <a:pt x="9277" y="120437"/>
                </a:lnTo>
                <a:lnTo>
                  <a:pt x="603" y="162419"/>
                </a:lnTo>
                <a:lnTo>
                  <a:pt x="0" y="177139"/>
                </a:lnTo>
                <a:lnTo>
                  <a:pt x="315" y="896222"/>
                </a:lnTo>
                <a:lnTo>
                  <a:pt x="8064" y="938549"/>
                </a:lnTo>
                <a:lnTo>
                  <a:pt x="25229" y="976711"/>
                </a:lnTo>
                <a:lnTo>
                  <a:pt x="50527" y="1009426"/>
                </a:lnTo>
                <a:lnTo>
                  <a:pt x="82675" y="1035411"/>
                </a:lnTo>
                <a:lnTo>
                  <a:pt x="120389" y="1053382"/>
                </a:lnTo>
                <a:lnTo>
                  <a:pt x="162385" y="1062056"/>
                </a:lnTo>
                <a:lnTo>
                  <a:pt x="177114" y="1062659"/>
                </a:lnTo>
                <a:lnTo>
                  <a:pt x="2912029" y="1062341"/>
                </a:lnTo>
                <a:lnTo>
                  <a:pt x="2954380" y="1054587"/>
                </a:lnTo>
                <a:lnTo>
                  <a:pt x="2992552" y="1037420"/>
                </a:lnTo>
                <a:lnTo>
                  <a:pt x="3025267" y="1012124"/>
                </a:lnTo>
                <a:lnTo>
                  <a:pt x="3051245" y="979981"/>
                </a:lnTo>
                <a:lnTo>
                  <a:pt x="3069208" y="942273"/>
                </a:lnTo>
                <a:lnTo>
                  <a:pt x="3077876" y="900284"/>
                </a:lnTo>
                <a:lnTo>
                  <a:pt x="3078479" y="885558"/>
                </a:lnTo>
                <a:lnTo>
                  <a:pt x="3078160" y="166410"/>
                </a:lnTo>
                <a:lnTo>
                  <a:pt x="3070402" y="124109"/>
                </a:lnTo>
                <a:lnTo>
                  <a:pt x="3053236" y="85959"/>
                </a:lnTo>
                <a:lnTo>
                  <a:pt x="3027940" y="53246"/>
                </a:lnTo>
                <a:lnTo>
                  <a:pt x="2995792" y="27258"/>
                </a:lnTo>
                <a:lnTo>
                  <a:pt x="2958070" y="9282"/>
                </a:lnTo>
                <a:lnTo>
                  <a:pt x="2916054" y="603"/>
                </a:lnTo>
                <a:lnTo>
                  <a:pt x="2901315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8200" y="5489194"/>
            <a:ext cx="3078479" cy="1062659"/>
          </a:xfrm>
          <a:custGeom>
            <a:avLst/>
            <a:gdLst/>
            <a:ahLst/>
            <a:cxnLst/>
            <a:rect l="l" t="t" r="r" b="b"/>
            <a:pathLst>
              <a:path w="3078479" h="1062659">
                <a:moveTo>
                  <a:pt x="0" y="177139"/>
                </a:moveTo>
                <a:lnTo>
                  <a:pt x="5289" y="134020"/>
                </a:lnTo>
                <a:lnTo>
                  <a:pt x="20303" y="94742"/>
                </a:lnTo>
                <a:lnTo>
                  <a:pt x="43756" y="60591"/>
                </a:lnTo>
                <a:lnTo>
                  <a:pt x="74368" y="32855"/>
                </a:lnTo>
                <a:lnTo>
                  <a:pt x="110853" y="12821"/>
                </a:lnTo>
                <a:lnTo>
                  <a:pt x="151929" y="1778"/>
                </a:lnTo>
                <a:lnTo>
                  <a:pt x="2901315" y="0"/>
                </a:lnTo>
                <a:lnTo>
                  <a:pt x="2916054" y="603"/>
                </a:lnTo>
                <a:lnTo>
                  <a:pt x="2958070" y="9282"/>
                </a:lnTo>
                <a:lnTo>
                  <a:pt x="2995792" y="27258"/>
                </a:lnTo>
                <a:lnTo>
                  <a:pt x="3027940" y="53246"/>
                </a:lnTo>
                <a:lnTo>
                  <a:pt x="3053236" y="85959"/>
                </a:lnTo>
                <a:lnTo>
                  <a:pt x="3070402" y="124109"/>
                </a:lnTo>
                <a:lnTo>
                  <a:pt x="3078160" y="166410"/>
                </a:lnTo>
                <a:lnTo>
                  <a:pt x="3078479" y="885558"/>
                </a:lnTo>
                <a:lnTo>
                  <a:pt x="3077876" y="900284"/>
                </a:lnTo>
                <a:lnTo>
                  <a:pt x="3069208" y="942273"/>
                </a:lnTo>
                <a:lnTo>
                  <a:pt x="3051245" y="979981"/>
                </a:lnTo>
                <a:lnTo>
                  <a:pt x="3025267" y="1012124"/>
                </a:lnTo>
                <a:lnTo>
                  <a:pt x="2992552" y="1037420"/>
                </a:lnTo>
                <a:lnTo>
                  <a:pt x="2954380" y="1054587"/>
                </a:lnTo>
                <a:lnTo>
                  <a:pt x="2912029" y="1062341"/>
                </a:lnTo>
                <a:lnTo>
                  <a:pt x="177114" y="1062659"/>
                </a:lnTo>
                <a:lnTo>
                  <a:pt x="162385" y="1062056"/>
                </a:lnTo>
                <a:lnTo>
                  <a:pt x="120389" y="1053382"/>
                </a:lnTo>
                <a:lnTo>
                  <a:pt x="82675" y="1035411"/>
                </a:lnTo>
                <a:lnTo>
                  <a:pt x="50527" y="1009426"/>
                </a:lnTo>
                <a:lnTo>
                  <a:pt x="25229" y="976711"/>
                </a:lnTo>
                <a:lnTo>
                  <a:pt x="8064" y="938549"/>
                </a:lnTo>
                <a:lnTo>
                  <a:pt x="315" y="896222"/>
                </a:lnTo>
                <a:lnTo>
                  <a:pt x="0" y="177139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564005" y="5566359"/>
            <a:ext cx="1629410" cy="8737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905" algn="ctr">
              <a:lnSpc>
                <a:spcPct val="100000"/>
              </a:lnSpc>
            </a:pPr>
            <a:r>
              <a:rPr sz="25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Eng</a:t>
            </a:r>
            <a:r>
              <a:rPr sz="25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ish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endParaRPr sz="2500">
              <a:latin typeface="Century Gothic"/>
              <a:cs typeface="Century Gothic"/>
            </a:endParaRPr>
          </a:p>
          <a:p>
            <a:pPr>
              <a:lnSpc>
                <a:spcPts val="800"/>
              </a:lnSpc>
              <a:spcBef>
                <a:spcPts val="28"/>
              </a:spcBef>
            </a:pPr>
            <a:endParaRPr sz="800"/>
          </a:p>
          <a:p>
            <a:pPr algn="ctr">
              <a:lnSpc>
                <a:spcPct val="100000"/>
              </a:lnSpc>
            </a:pP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(Le</a:t>
            </a:r>
            <a:r>
              <a:rPr sz="25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el</a:t>
            </a:r>
            <a:r>
              <a:rPr sz="25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I</a:t>
            </a:r>
            <a:r>
              <a:rPr sz="2500" spc="-5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5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+)</a:t>
            </a:r>
            <a:endParaRPr sz="25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62457" y="358902"/>
            <a:ext cx="7983220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OC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U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COMM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49040" y="1905507"/>
            <a:ext cx="4937760" cy="2104135"/>
          </a:xfrm>
          <a:custGeom>
            <a:avLst/>
            <a:gdLst/>
            <a:ahLst/>
            <a:cxnLst/>
            <a:rect l="l" t="t" r="r" b="b"/>
            <a:pathLst>
              <a:path w="4937759" h="2104135">
                <a:moveTo>
                  <a:pt x="3885691" y="0"/>
                </a:moveTo>
                <a:lnTo>
                  <a:pt x="3885691" y="263016"/>
                </a:lnTo>
                <a:lnTo>
                  <a:pt x="0" y="263016"/>
                </a:lnTo>
                <a:lnTo>
                  <a:pt x="0" y="1841118"/>
                </a:lnTo>
                <a:lnTo>
                  <a:pt x="3885691" y="1841118"/>
                </a:lnTo>
                <a:lnTo>
                  <a:pt x="3885691" y="2104135"/>
                </a:lnTo>
                <a:lnTo>
                  <a:pt x="4937760" y="1052067"/>
                </a:lnTo>
                <a:lnTo>
                  <a:pt x="3885691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49040" y="1905507"/>
            <a:ext cx="4937760" cy="2104135"/>
          </a:xfrm>
          <a:custGeom>
            <a:avLst/>
            <a:gdLst/>
            <a:ahLst/>
            <a:cxnLst/>
            <a:rect l="l" t="t" r="r" b="b"/>
            <a:pathLst>
              <a:path w="4937759" h="2104135">
                <a:moveTo>
                  <a:pt x="0" y="263016"/>
                </a:moveTo>
                <a:lnTo>
                  <a:pt x="3885691" y="263016"/>
                </a:lnTo>
                <a:lnTo>
                  <a:pt x="3885691" y="0"/>
                </a:lnTo>
                <a:lnTo>
                  <a:pt x="4937760" y="1052067"/>
                </a:lnTo>
                <a:lnTo>
                  <a:pt x="3885691" y="2104135"/>
                </a:lnTo>
                <a:lnTo>
                  <a:pt x="3885691" y="1841118"/>
                </a:lnTo>
                <a:lnTo>
                  <a:pt x="0" y="1841118"/>
                </a:lnTo>
                <a:lnTo>
                  <a:pt x="0" y="263016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57421" y="2687320"/>
            <a:ext cx="3507104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3D5D77"/>
                </a:solidFill>
                <a:latin typeface="Century Gothic"/>
                <a:cs typeface="Century Gothic"/>
              </a:rPr>
              <a:t>•</a:t>
            </a:r>
            <a:r>
              <a:rPr sz="3200" spc="-57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CP </a:t>
            </a:r>
            <a:r>
              <a:rPr sz="32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W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orld</a:t>
            </a:r>
            <a:r>
              <a:rPr sz="3200" b="1" spc="-1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History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1905507"/>
            <a:ext cx="3291840" cy="2104135"/>
          </a:xfrm>
          <a:custGeom>
            <a:avLst/>
            <a:gdLst/>
            <a:ahLst/>
            <a:cxnLst/>
            <a:rect l="l" t="t" r="r" b="b"/>
            <a:pathLst>
              <a:path w="3291840" h="2104135">
                <a:moveTo>
                  <a:pt x="2941192" y="0"/>
                </a:moveTo>
                <a:lnTo>
                  <a:pt x="350685" y="0"/>
                </a:lnTo>
                <a:lnTo>
                  <a:pt x="321923" y="1163"/>
                </a:lnTo>
                <a:lnTo>
                  <a:pt x="266412" y="10197"/>
                </a:lnTo>
                <a:lnTo>
                  <a:pt x="214183" y="27572"/>
                </a:lnTo>
                <a:lnTo>
                  <a:pt x="165960" y="52566"/>
                </a:lnTo>
                <a:lnTo>
                  <a:pt x="122464" y="84454"/>
                </a:lnTo>
                <a:lnTo>
                  <a:pt x="84417" y="122515"/>
                </a:lnTo>
                <a:lnTo>
                  <a:pt x="52541" y="166024"/>
                </a:lnTo>
                <a:lnTo>
                  <a:pt x="27558" y="214258"/>
                </a:lnTo>
                <a:lnTo>
                  <a:pt x="10192" y="266495"/>
                </a:lnTo>
                <a:lnTo>
                  <a:pt x="1162" y="322012"/>
                </a:lnTo>
                <a:lnTo>
                  <a:pt x="0" y="350774"/>
                </a:lnTo>
                <a:lnTo>
                  <a:pt x="0" y="1753361"/>
                </a:lnTo>
                <a:lnTo>
                  <a:pt x="4589" y="1810246"/>
                </a:lnTo>
                <a:lnTo>
                  <a:pt x="17878" y="1864213"/>
                </a:lnTo>
                <a:lnTo>
                  <a:pt x="39143" y="1914539"/>
                </a:lnTo>
                <a:lnTo>
                  <a:pt x="67662" y="1960502"/>
                </a:lnTo>
                <a:lnTo>
                  <a:pt x="102714" y="2001377"/>
                </a:lnTo>
                <a:lnTo>
                  <a:pt x="143576" y="2036441"/>
                </a:lnTo>
                <a:lnTo>
                  <a:pt x="189526" y="2064973"/>
                </a:lnTo>
                <a:lnTo>
                  <a:pt x="239842" y="2086248"/>
                </a:lnTo>
                <a:lnTo>
                  <a:pt x="293802" y="2099543"/>
                </a:lnTo>
                <a:lnTo>
                  <a:pt x="350685" y="2104135"/>
                </a:lnTo>
                <a:lnTo>
                  <a:pt x="2941192" y="2104135"/>
                </a:lnTo>
                <a:lnTo>
                  <a:pt x="2998074" y="2099543"/>
                </a:lnTo>
                <a:lnTo>
                  <a:pt x="3052031" y="2086248"/>
                </a:lnTo>
                <a:lnTo>
                  <a:pt x="3102343" y="2064973"/>
                </a:lnTo>
                <a:lnTo>
                  <a:pt x="3148288" y="2036441"/>
                </a:lnTo>
                <a:lnTo>
                  <a:pt x="3189144" y="2001377"/>
                </a:lnTo>
                <a:lnTo>
                  <a:pt x="3224190" y="1960502"/>
                </a:lnTo>
                <a:lnTo>
                  <a:pt x="3252704" y="1914539"/>
                </a:lnTo>
                <a:lnTo>
                  <a:pt x="3273965" y="1864213"/>
                </a:lnTo>
                <a:lnTo>
                  <a:pt x="3287251" y="1810246"/>
                </a:lnTo>
                <a:lnTo>
                  <a:pt x="3291840" y="1753361"/>
                </a:lnTo>
                <a:lnTo>
                  <a:pt x="3291840" y="350774"/>
                </a:lnTo>
                <a:lnTo>
                  <a:pt x="3287251" y="293889"/>
                </a:lnTo>
                <a:lnTo>
                  <a:pt x="3273965" y="239922"/>
                </a:lnTo>
                <a:lnTo>
                  <a:pt x="3252704" y="189596"/>
                </a:lnTo>
                <a:lnTo>
                  <a:pt x="3224190" y="143633"/>
                </a:lnTo>
                <a:lnTo>
                  <a:pt x="3189144" y="102758"/>
                </a:lnTo>
                <a:lnTo>
                  <a:pt x="3148288" y="67694"/>
                </a:lnTo>
                <a:lnTo>
                  <a:pt x="3102343" y="39162"/>
                </a:lnTo>
                <a:lnTo>
                  <a:pt x="3052031" y="17887"/>
                </a:lnTo>
                <a:lnTo>
                  <a:pt x="2998074" y="4592"/>
                </a:lnTo>
                <a:lnTo>
                  <a:pt x="2941192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905507"/>
            <a:ext cx="3291840" cy="2104135"/>
          </a:xfrm>
          <a:custGeom>
            <a:avLst/>
            <a:gdLst/>
            <a:ahLst/>
            <a:cxnLst/>
            <a:rect l="l" t="t" r="r" b="b"/>
            <a:pathLst>
              <a:path w="3291840" h="2104135">
                <a:moveTo>
                  <a:pt x="0" y="350774"/>
                </a:moveTo>
                <a:lnTo>
                  <a:pt x="4589" y="293889"/>
                </a:lnTo>
                <a:lnTo>
                  <a:pt x="17878" y="239922"/>
                </a:lnTo>
                <a:lnTo>
                  <a:pt x="39143" y="189596"/>
                </a:lnTo>
                <a:lnTo>
                  <a:pt x="67662" y="143633"/>
                </a:lnTo>
                <a:lnTo>
                  <a:pt x="102714" y="102758"/>
                </a:lnTo>
                <a:lnTo>
                  <a:pt x="143576" y="67694"/>
                </a:lnTo>
                <a:lnTo>
                  <a:pt x="189526" y="39162"/>
                </a:lnTo>
                <a:lnTo>
                  <a:pt x="239842" y="17887"/>
                </a:lnTo>
                <a:lnTo>
                  <a:pt x="293802" y="4592"/>
                </a:lnTo>
                <a:lnTo>
                  <a:pt x="350685" y="0"/>
                </a:lnTo>
                <a:lnTo>
                  <a:pt x="2941192" y="0"/>
                </a:lnTo>
                <a:lnTo>
                  <a:pt x="2998074" y="4592"/>
                </a:lnTo>
                <a:lnTo>
                  <a:pt x="3052031" y="17887"/>
                </a:lnTo>
                <a:lnTo>
                  <a:pt x="3102343" y="39162"/>
                </a:lnTo>
                <a:lnTo>
                  <a:pt x="3148288" y="67694"/>
                </a:lnTo>
                <a:lnTo>
                  <a:pt x="3189144" y="102758"/>
                </a:lnTo>
                <a:lnTo>
                  <a:pt x="3224190" y="143633"/>
                </a:lnTo>
                <a:lnTo>
                  <a:pt x="3252704" y="189596"/>
                </a:lnTo>
                <a:lnTo>
                  <a:pt x="3273965" y="239922"/>
                </a:lnTo>
                <a:lnTo>
                  <a:pt x="3287251" y="293889"/>
                </a:lnTo>
                <a:lnTo>
                  <a:pt x="3291840" y="350774"/>
                </a:lnTo>
                <a:lnTo>
                  <a:pt x="3291840" y="1753361"/>
                </a:lnTo>
                <a:lnTo>
                  <a:pt x="3287251" y="1810246"/>
                </a:lnTo>
                <a:lnTo>
                  <a:pt x="3273965" y="1864213"/>
                </a:lnTo>
                <a:lnTo>
                  <a:pt x="3252704" y="1914539"/>
                </a:lnTo>
                <a:lnTo>
                  <a:pt x="3224190" y="1960502"/>
                </a:lnTo>
                <a:lnTo>
                  <a:pt x="3189144" y="2001377"/>
                </a:lnTo>
                <a:lnTo>
                  <a:pt x="3148288" y="2036441"/>
                </a:lnTo>
                <a:lnTo>
                  <a:pt x="3102343" y="2064973"/>
                </a:lnTo>
                <a:lnTo>
                  <a:pt x="3052031" y="2086248"/>
                </a:lnTo>
                <a:lnTo>
                  <a:pt x="2998074" y="2099543"/>
                </a:lnTo>
                <a:lnTo>
                  <a:pt x="2941192" y="2104135"/>
                </a:lnTo>
                <a:lnTo>
                  <a:pt x="350685" y="2104135"/>
                </a:lnTo>
                <a:lnTo>
                  <a:pt x="293802" y="2099543"/>
                </a:lnTo>
                <a:lnTo>
                  <a:pt x="239842" y="2086248"/>
                </a:lnTo>
                <a:lnTo>
                  <a:pt x="189526" y="2064973"/>
                </a:lnTo>
                <a:lnTo>
                  <a:pt x="143576" y="2036441"/>
                </a:lnTo>
                <a:lnTo>
                  <a:pt x="102714" y="2001377"/>
                </a:lnTo>
                <a:lnTo>
                  <a:pt x="67662" y="1960502"/>
                </a:lnTo>
                <a:lnTo>
                  <a:pt x="39143" y="1914539"/>
                </a:lnTo>
                <a:lnTo>
                  <a:pt x="17878" y="1864213"/>
                </a:lnTo>
                <a:lnTo>
                  <a:pt x="4589" y="1810246"/>
                </a:lnTo>
                <a:lnTo>
                  <a:pt x="0" y="1753361"/>
                </a:lnTo>
                <a:lnTo>
                  <a:pt x="0" y="350774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7237" y="2362047"/>
            <a:ext cx="2789555" cy="118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92000"/>
              </a:lnSpc>
            </a:pPr>
            <a:r>
              <a:rPr sz="2800" b="1" spc="-30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775" b="1" spc="7" baseline="25525" dirty="0" smtClean="0">
                <a:solidFill>
                  <a:srgbClr val="FCFCFC"/>
                </a:solidFill>
                <a:latin typeface="Century Gothic"/>
                <a:cs typeface="Century Gothic"/>
              </a:rPr>
              <a:t>th </a:t>
            </a:r>
            <a:r>
              <a:rPr sz="2775" b="1" spc="-382" baseline="255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ade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Social Studies</a:t>
            </a:r>
            <a:r>
              <a:rPr sz="2800" b="1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(F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nal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 G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ade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60</a:t>
            </a:r>
            <a:r>
              <a:rPr sz="2800" b="1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85)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49040" y="4219955"/>
            <a:ext cx="4937760" cy="2104097"/>
          </a:xfrm>
          <a:custGeom>
            <a:avLst/>
            <a:gdLst/>
            <a:ahLst/>
            <a:cxnLst/>
            <a:rect l="l" t="t" r="r" b="b"/>
            <a:pathLst>
              <a:path w="4937759" h="2104097">
                <a:moveTo>
                  <a:pt x="3885691" y="0"/>
                </a:moveTo>
                <a:lnTo>
                  <a:pt x="3885691" y="263017"/>
                </a:lnTo>
                <a:lnTo>
                  <a:pt x="0" y="263017"/>
                </a:lnTo>
                <a:lnTo>
                  <a:pt x="0" y="1841093"/>
                </a:lnTo>
                <a:lnTo>
                  <a:pt x="3885691" y="1841093"/>
                </a:lnTo>
                <a:lnTo>
                  <a:pt x="3885691" y="2104097"/>
                </a:lnTo>
                <a:lnTo>
                  <a:pt x="4937760" y="1052068"/>
                </a:lnTo>
                <a:lnTo>
                  <a:pt x="3885691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49040" y="4219955"/>
            <a:ext cx="4937760" cy="2104097"/>
          </a:xfrm>
          <a:custGeom>
            <a:avLst/>
            <a:gdLst/>
            <a:ahLst/>
            <a:cxnLst/>
            <a:rect l="l" t="t" r="r" b="b"/>
            <a:pathLst>
              <a:path w="4937759" h="2104097">
                <a:moveTo>
                  <a:pt x="0" y="263017"/>
                </a:moveTo>
                <a:lnTo>
                  <a:pt x="3885691" y="263017"/>
                </a:lnTo>
                <a:lnTo>
                  <a:pt x="3885691" y="0"/>
                </a:lnTo>
                <a:lnTo>
                  <a:pt x="4937760" y="1052068"/>
                </a:lnTo>
                <a:lnTo>
                  <a:pt x="3885691" y="2104097"/>
                </a:lnTo>
                <a:lnTo>
                  <a:pt x="3885691" y="1841093"/>
                </a:lnTo>
                <a:lnTo>
                  <a:pt x="0" y="1841093"/>
                </a:lnTo>
                <a:lnTo>
                  <a:pt x="0" y="263017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57421" y="4825746"/>
            <a:ext cx="2898140" cy="892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marR="12700" indent="-287020">
              <a:lnSpc>
                <a:spcPts val="3529"/>
              </a:lnSpc>
            </a:pPr>
            <a:r>
              <a:rPr sz="3200" dirty="0" smtClean="0">
                <a:solidFill>
                  <a:srgbClr val="3D5D77"/>
                </a:solidFill>
                <a:latin typeface="Century Gothic"/>
                <a:cs typeface="Century Gothic"/>
              </a:rPr>
              <a:t>•</a:t>
            </a:r>
            <a:r>
              <a:rPr sz="3200" spc="-57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Honors</a:t>
            </a:r>
            <a:r>
              <a:rPr sz="3200" b="1" spc="-1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World History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7200" y="4219955"/>
            <a:ext cx="3291840" cy="2104097"/>
          </a:xfrm>
          <a:custGeom>
            <a:avLst/>
            <a:gdLst/>
            <a:ahLst/>
            <a:cxnLst/>
            <a:rect l="l" t="t" r="r" b="b"/>
            <a:pathLst>
              <a:path w="3291840" h="2104097">
                <a:moveTo>
                  <a:pt x="2941192" y="0"/>
                </a:moveTo>
                <a:lnTo>
                  <a:pt x="350685" y="0"/>
                </a:lnTo>
                <a:lnTo>
                  <a:pt x="321923" y="1163"/>
                </a:lnTo>
                <a:lnTo>
                  <a:pt x="266412" y="10197"/>
                </a:lnTo>
                <a:lnTo>
                  <a:pt x="214183" y="27572"/>
                </a:lnTo>
                <a:lnTo>
                  <a:pt x="165960" y="52566"/>
                </a:lnTo>
                <a:lnTo>
                  <a:pt x="122464" y="84454"/>
                </a:lnTo>
                <a:lnTo>
                  <a:pt x="84417" y="122515"/>
                </a:lnTo>
                <a:lnTo>
                  <a:pt x="52541" y="166024"/>
                </a:lnTo>
                <a:lnTo>
                  <a:pt x="27558" y="214258"/>
                </a:lnTo>
                <a:lnTo>
                  <a:pt x="10192" y="266495"/>
                </a:lnTo>
                <a:lnTo>
                  <a:pt x="1162" y="322012"/>
                </a:lnTo>
                <a:lnTo>
                  <a:pt x="0" y="350774"/>
                </a:lnTo>
                <a:lnTo>
                  <a:pt x="0" y="1753425"/>
                </a:lnTo>
                <a:lnTo>
                  <a:pt x="4589" y="1810307"/>
                </a:lnTo>
                <a:lnTo>
                  <a:pt x="17878" y="1864266"/>
                </a:lnTo>
                <a:lnTo>
                  <a:pt x="39143" y="1914581"/>
                </a:lnTo>
                <a:lnTo>
                  <a:pt x="67662" y="1960529"/>
                </a:lnTo>
                <a:lnTo>
                  <a:pt x="102714" y="2001389"/>
                </a:lnTo>
                <a:lnTo>
                  <a:pt x="143576" y="2036439"/>
                </a:lnTo>
                <a:lnTo>
                  <a:pt x="189526" y="2064957"/>
                </a:lnTo>
                <a:lnTo>
                  <a:pt x="239842" y="2086220"/>
                </a:lnTo>
                <a:lnTo>
                  <a:pt x="293802" y="2099508"/>
                </a:lnTo>
                <a:lnTo>
                  <a:pt x="350685" y="2104097"/>
                </a:lnTo>
                <a:lnTo>
                  <a:pt x="2941192" y="2104097"/>
                </a:lnTo>
                <a:lnTo>
                  <a:pt x="2998074" y="2099508"/>
                </a:lnTo>
                <a:lnTo>
                  <a:pt x="3052031" y="2086220"/>
                </a:lnTo>
                <a:lnTo>
                  <a:pt x="3102343" y="2064957"/>
                </a:lnTo>
                <a:lnTo>
                  <a:pt x="3148288" y="2036439"/>
                </a:lnTo>
                <a:lnTo>
                  <a:pt x="3189144" y="2001389"/>
                </a:lnTo>
                <a:lnTo>
                  <a:pt x="3224190" y="1960529"/>
                </a:lnTo>
                <a:lnTo>
                  <a:pt x="3252704" y="1914581"/>
                </a:lnTo>
                <a:lnTo>
                  <a:pt x="3273965" y="1864266"/>
                </a:lnTo>
                <a:lnTo>
                  <a:pt x="3287251" y="1810307"/>
                </a:lnTo>
                <a:lnTo>
                  <a:pt x="3291840" y="1753425"/>
                </a:lnTo>
                <a:lnTo>
                  <a:pt x="3291840" y="350774"/>
                </a:lnTo>
                <a:lnTo>
                  <a:pt x="3287251" y="293889"/>
                </a:lnTo>
                <a:lnTo>
                  <a:pt x="3273965" y="239922"/>
                </a:lnTo>
                <a:lnTo>
                  <a:pt x="3252704" y="189596"/>
                </a:lnTo>
                <a:lnTo>
                  <a:pt x="3224190" y="143633"/>
                </a:lnTo>
                <a:lnTo>
                  <a:pt x="3189144" y="102758"/>
                </a:lnTo>
                <a:lnTo>
                  <a:pt x="3148288" y="67694"/>
                </a:lnTo>
                <a:lnTo>
                  <a:pt x="3102343" y="39162"/>
                </a:lnTo>
                <a:lnTo>
                  <a:pt x="3052031" y="17887"/>
                </a:lnTo>
                <a:lnTo>
                  <a:pt x="2998074" y="4592"/>
                </a:lnTo>
                <a:lnTo>
                  <a:pt x="2941192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00" y="4219955"/>
            <a:ext cx="3291840" cy="2104097"/>
          </a:xfrm>
          <a:custGeom>
            <a:avLst/>
            <a:gdLst/>
            <a:ahLst/>
            <a:cxnLst/>
            <a:rect l="l" t="t" r="r" b="b"/>
            <a:pathLst>
              <a:path w="3291840" h="2104097">
                <a:moveTo>
                  <a:pt x="0" y="350774"/>
                </a:moveTo>
                <a:lnTo>
                  <a:pt x="4589" y="293889"/>
                </a:lnTo>
                <a:lnTo>
                  <a:pt x="17878" y="239922"/>
                </a:lnTo>
                <a:lnTo>
                  <a:pt x="39143" y="189596"/>
                </a:lnTo>
                <a:lnTo>
                  <a:pt x="67662" y="143633"/>
                </a:lnTo>
                <a:lnTo>
                  <a:pt x="102714" y="102758"/>
                </a:lnTo>
                <a:lnTo>
                  <a:pt x="143576" y="67694"/>
                </a:lnTo>
                <a:lnTo>
                  <a:pt x="189526" y="39162"/>
                </a:lnTo>
                <a:lnTo>
                  <a:pt x="239842" y="17887"/>
                </a:lnTo>
                <a:lnTo>
                  <a:pt x="293802" y="4592"/>
                </a:lnTo>
                <a:lnTo>
                  <a:pt x="350685" y="0"/>
                </a:lnTo>
                <a:lnTo>
                  <a:pt x="2941192" y="0"/>
                </a:lnTo>
                <a:lnTo>
                  <a:pt x="2998074" y="4592"/>
                </a:lnTo>
                <a:lnTo>
                  <a:pt x="3052031" y="17887"/>
                </a:lnTo>
                <a:lnTo>
                  <a:pt x="3102343" y="39162"/>
                </a:lnTo>
                <a:lnTo>
                  <a:pt x="3148288" y="67694"/>
                </a:lnTo>
                <a:lnTo>
                  <a:pt x="3189144" y="102758"/>
                </a:lnTo>
                <a:lnTo>
                  <a:pt x="3224190" y="143633"/>
                </a:lnTo>
                <a:lnTo>
                  <a:pt x="3252704" y="189596"/>
                </a:lnTo>
                <a:lnTo>
                  <a:pt x="3273965" y="239922"/>
                </a:lnTo>
                <a:lnTo>
                  <a:pt x="3287251" y="293889"/>
                </a:lnTo>
                <a:lnTo>
                  <a:pt x="3291840" y="350774"/>
                </a:lnTo>
                <a:lnTo>
                  <a:pt x="3291840" y="1753425"/>
                </a:lnTo>
                <a:lnTo>
                  <a:pt x="3287251" y="1810307"/>
                </a:lnTo>
                <a:lnTo>
                  <a:pt x="3273965" y="1864266"/>
                </a:lnTo>
                <a:lnTo>
                  <a:pt x="3252704" y="1914581"/>
                </a:lnTo>
                <a:lnTo>
                  <a:pt x="3224190" y="1960529"/>
                </a:lnTo>
                <a:lnTo>
                  <a:pt x="3189144" y="2001389"/>
                </a:lnTo>
                <a:lnTo>
                  <a:pt x="3148288" y="2036439"/>
                </a:lnTo>
                <a:lnTo>
                  <a:pt x="3102343" y="2064957"/>
                </a:lnTo>
                <a:lnTo>
                  <a:pt x="3052031" y="2086220"/>
                </a:lnTo>
                <a:lnTo>
                  <a:pt x="2998074" y="2099508"/>
                </a:lnTo>
                <a:lnTo>
                  <a:pt x="2941192" y="2104097"/>
                </a:lnTo>
                <a:lnTo>
                  <a:pt x="350685" y="2104097"/>
                </a:lnTo>
                <a:lnTo>
                  <a:pt x="293802" y="2099508"/>
                </a:lnTo>
                <a:lnTo>
                  <a:pt x="239842" y="2086220"/>
                </a:lnTo>
                <a:lnTo>
                  <a:pt x="189526" y="2064957"/>
                </a:lnTo>
                <a:lnTo>
                  <a:pt x="143576" y="2036439"/>
                </a:lnTo>
                <a:lnTo>
                  <a:pt x="102714" y="2001389"/>
                </a:lnTo>
                <a:lnTo>
                  <a:pt x="67662" y="1960529"/>
                </a:lnTo>
                <a:lnTo>
                  <a:pt x="39143" y="1914581"/>
                </a:lnTo>
                <a:lnTo>
                  <a:pt x="17878" y="1864266"/>
                </a:lnTo>
                <a:lnTo>
                  <a:pt x="4589" y="1810307"/>
                </a:lnTo>
                <a:lnTo>
                  <a:pt x="0" y="1753425"/>
                </a:lnTo>
                <a:lnTo>
                  <a:pt x="0" y="350774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07237" y="4677003"/>
            <a:ext cx="2789555" cy="118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92000"/>
              </a:lnSpc>
            </a:pPr>
            <a:r>
              <a:rPr sz="2800" b="1" spc="-30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775" b="1" spc="7" baseline="25525" dirty="0" smtClean="0">
                <a:solidFill>
                  <a:srgbClr val="FCFCFC"/>
                </a:solidFill>
                <a:latin typeface="Century Gothic"/>
                <a:cs typeface="Century Gothic"/>
              </a:rPr>
              <a:t>th </a:t>
            </a:r>
            <a:r>
              <a:rPr sz="2775" b="1" spc="-382" baseline="255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ade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Social Studies</a:t>
            </a:r>
            <a:r>
              <a:rPr sz="2800" b="1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(F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nal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 G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ade</a:t>
            </a:r>
            <a:r>
              <a:rPr sz="28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800" b="1" spc="-35" dirty="0" smtClean="0">
                <a:solidFill>
                  <a:srgbClr val="FCFCFC"/>
                </a:solidFill>
                <a:latin typeface="Century Gothic"/>
                <a:cs typeface="Century Gothic"/>
              </a:rPr>
              <a:t>5</a:t>
            </a:r>
            <a:r>
              <a:rPr sz="28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+)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1329" y="473202"/>
            <a:ext cx="7668895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COMM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49802" y="2146173"/>
            <a:ext cx="4932933" cy="707643"/>
          </a:xfrm>
          <a:custGeom>
            <a:avLst/>
            <a:gdLst/>
            <a:ahLst/>
            <a:cxnLst/>
            <a:rect l="l" t="t" r="r" b="b"/>
            <a:pathLst>
              <a:path w="4932933" h="707643">
                <a:moveTo>
                  <a:pt x="4579112" y="0"/>
                </a:moveTo>
                <a:lnTo>
                  <a:pt x="4579112" y="88391"/>
                </a:lnTo>
                <a:lnTo>
                  <a:pt x="0" y="88391"/>
                </a:lnTo>
                <a:lnTo>
                  <a:pt x="0" y="619125"/>
                </a:lnTo>
                <a:lnTo>
                  <a:pt x="4579112" y="619125"/>
                </a:lnTo>
                <a:lnTo>
                  <a:pt x="4579112" y="707643"/>
                </a:lnTo>
                <a:lnTo>
                  <a:pt x="4932933" y="353822"/>
                </a:lnTo>
                <a:lnTo>
                  <a:pt x="457911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49802" y="2146173"/>
            <a:ext cx="4932933" cy="707643"/>
          </a:xfrm>
          <a:custGeom>
            <a:avLst/>
            <a:gdLst/>
            <a:ahLst/>
            <a:cxnLst/>
            <a:rect l="l" t="t" r="r" b="b"/>
            <a:pathLst>
              <a:path w="4932933" h="707643">
                <a:moveTo>
                  <a:pt x="0" y="88391"/>
                </a:moveTo>
                <a:lnTo>
                  <a:pt x="4579112" y="88391"/>
                </a:lnTo>
                <a:lnTo>
                  <a:pt x="4579112" y="0"/>
                </a:lnTo>
                <a:lnTo>
                  <a:pt x="4932933" y="353822"/>
                </a:lnTo>
                <a:lnTo>
                  <a:pt x="4579112" y="707643"/>
                </a:lnTo>
                <a:lnTo>
                  <a:pt x="4579112" y="619125"/>
                </a:lnTo>
                <a:lnTo>
                  <a:pt x="0" y="619125"/>
                </a:lnTo>
                <a:lnTo>
                  <a:pt x="0" y="88391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47896" y="2221738"/>
            <a:ext cx="2301875" cy="5149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indent="-172720">
              <a:lnSpc>
                <a:spcPct val="100000"/>
              </a:lnSpc>
              <a:buClr>
                <a:srgbClr val="3D5D77"/>
              </a:buClr>
              <a:buFont typeface="Century Gothic"/>
              <a:buChar char="•"/>
              <a:tabLst>
                <a:tab pos="184785" algn="l"/>
              </a:tabLst>
            </a:pP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Foundations</a:t>
            </a:r>
            <a:r>
              <a:rPr sz="1600" b="1" spc="1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of Math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I</a:t>
            </a:r>
            <a:endParaRPr sz="1600">
              <a:latin typeface="Century Gothic"/>
              <a:cs typeface="Century Gothic"/>
            </a:endParaRPr>
          </a:p>
          <a:p>
            <a:pPr marL="184785" indent="-172720">
              <a:lnSpc>
                <a:spcPct val="100000"/>
              </a:lnSpc>
              <a:spcBef>
                <a:spcPts val="140"/>
              </a:spcBef>
              <a:buClr>
                <a:srgbClr val="3D5D77"/>
              </a:buClr>
              <a:buFont typeface="Century Gothic"/>
              <a:buChar char="•"/>
              <a:tabLst>
                <a:tab pos="184785" algn="l"/>
              </a:tabLst>
            </a:pP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Math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I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1213" y="1908555"/>
            <a:ext cx="3288588" cy="1182751"/>
          </a:xfrm>
          <a:custGeom>
            <a:avLst/>
            <a:gdLst/>
            <a:ahLst/>
            <a:cxnLst/>
            <a:rect l="l" t="t" r="r" b="b"/>
            <a:pathLst>
              <a:path w="3288588" h="1182751">
                <a:moveTo>
                  <a:pt x="3091484" y="0"/>
                </a:moveTo>
                <a:lnTo>
                  <a:pt x="197142" y="0"/>
                </a:lnTo>
                <a:lnTo>
                  <a:pt x="180973" y="653"/>
                </a:lnTo>
                <a:lnTo>
                  <a:pt x="134830" y="10050"/>
                </a:lnTo>
                <a:lnTo>
                  <a:pt x="93296" y="29535"/>
                </a:lnTo>
                <a:lnTo>
                  <a:pt x="57742" y="57737"/>
                </a:lnTo>
                <a:lnTo>
                  <a:pt x="29536" y="93286"/>
                </a:lnTo>
                <a:lnTo>
                  <a:pt x="10050" y="134811"/>
                </a:lnTo>
                <a:lnTo>
                  <a:pt x="653" y="180940"/>
                </a:lnTo>
                <a:lnTo>
                  <a:pt x="0" y="197104"/>
                </a:lnTo>
                <a:lnTo>
                  <a:pt x="0" y="985647"/>
                </a:lnTo>
                <a:lnTo>
                  <a:pt x="5729" y="1033007"/>
                </a:lnTo>
                <a:lnTo>
                  <a:pt x="22004" y="1076219"/>
                </a:lnTo>
                <a:lnTo>
                  <a:pt x="47456" y="1113912"/>
                </a:lnTo>
                <a:lnTo>
                  <a:pt x="80713" y="1144716"/>
                </a:lnTo>
                <a:lnTo>
                  <a:pt x="120406" y="1167258"/>
                </a:lnTo>
                <a:lnTo>
                  <a:pt x="165164" y="1180170"/>
                </a:lnTo>
                <a:lnTo>
                  <a:pt x="197142" y="1182751"/>
                </a:lnTo>
                <a:lnTo>
                  <a:pt x="3091484" y="1182751"/>
                </a:lnTo>
                <a:lnTo>
                  <a:pt x="3138845" y="1177021"/>
                </a:lnTo>
                <a:lnTo>
                  <a:pt x="3182057" y="1160747"/>
                </a:lnTo>
                <a:lnTo>
                  <a:pt x="3219750" y="1135298"/>
                </a:lnTo>
                <a:lnTo>
                  <a:pt x="3250553" y="1102046"/>
                </a:lnTo>
                <a:lnTo>
                  <a:pt x="3273096" y="1062360"/>
                </a:lnTo>
                <a:lnTo>
                  <a:pt x="3286008" y="1017613"/>
                </a:lnTo>
                <a:lnTo>
                  <a:pt x="3288588" y="985647"/>
                </a:lnTo>
                <a:lnTo>
                  <a:pt x="3288588" y="197104"/>
                </a:lnTo>
                <a:lnTo>
                  <a:pt x="3282859" y="149743"/>
                </a:lnTo>
                <a:lnTo>
                  <a:pt x="3266584" y="106531"/>
                </a:lnTo>
                <a:lnTo>
                  <a:pt x="3241136" y="68838"/>
                </a:lnTo>
                <a:lnTo>
                  <a:pt x="3207883" y="38034"/>
                </a:lnTo>
                <a:lnTo>
                  <a:pt x="3168198" y="15492"/>
                </a:lnTo>
                <a:lnTo>
                  <a:pt x="3123451" y="2580"/>
                </a:lnTo>
                <a:lnTo>
                  <a:pt x="3091484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1213" y="1908555"/>
            <a:ext cx="3288588" cy="1182751"/>
          </a:xfrm>
          <a:custGeom>
            <a:avLst/>
            <a:gdLst/>
            <a:ahLst/>
            <a:cxnLst/>
            <a:rect l="l" t="t" r="r" b="b"/>
            <a:pathLst>
              <a:path w="3288588" h="1182751">
                <a:moveTo>
                  <a:pt x="0" y="197104"/>
                </a:moveTo>
                <a:lnTo>
                  <a:pt x="5729" y="149743"/>
                </a:lnTo>
                <a:lnTo>
                  <a:pt x="22004" y="106531"/>
                </a:lnTo>
                <a:lnTo>
                  <a:pt x="47456" y="68838"/>
                </a:lnTo>
                <a:lnTo>
                  <a:pt x="80713" y="38034"/>
                </a:lnTo>
                <a:lnTo>
                  <a:pt x="120406" y="15492"/>
                </a:lnTo>
                <a:lnTo>
                  <a:pt x="165164" y="2580"/>
                </a:lnTo>
                <a:lnTo>
                  <a:pt x="197142" y="0"/>
                </a:lnTo>
                <a:lnTo>
                  <a:pt x="3091484" y="0"/>
                </a:lnTo>
                <a:lnTo>
                  <a:pt x="3138845" y="5729"/>
                </a:lnTo>
                <a:lnTo>
                  <a:pt x="3182057" y="22003"/>
                </a:lnTo>
                <a:lnTo>
                  <a:pt x="3219750" y="47452"/>
                </a:lnTo>
                <a:lnTo>
                  <a:pt x="3250553" y="80704"/>
                </a:lnTo>
                <a:lnTo>
                  <a:pt x="3273096" y="120390"/>
                </a:lnTo>
                <a:lnTo>
                  <a:pt x="3286008" y="165137"/>
                </a:lnTo>
                <a:lnTo>
                  <a:pt x="3288588" y="197104"/>
                </a:lnTo>
                <a:lnTo>
                  <a:pt x="3288588" y="985647"/>
                </a:lnTo>
                <a:lnTo>
                  <a:pt x="3282859" y="1033007"/>
                </a:lnTo>
                <a:lnTo>
                  <a:pt x="3266584" y="1076219"/>
                </a:lnTo>
                <a:lnTo>
                  <a:pt x="3241136" y="1113912"/>
                </a:lnTo>
                <a:lnTo>
                  <a:pt x="3207883" y="1144716"/>
                </a:lnTo>
                <a:lnTo>
                  <a:pt x="3168198" y="1167258"/>
                </a:lnTo>
                <a:lnTo>
                  <a:pt x="3123451" y="1180170"/>
                </a:lnTo>
                <a:lnTo>
                  <a:pt x="3091484" y="1182751"/>
                </a:lnTo>
                <a:lnTo>
                  <a:pt x="197142" y="1182751"/>
                </a:lnTo>
                <a:lnTo>
                  <a:pt x="149767" y="1177021"/>
                </a:lnTo>
                <a:lnTo>
                  <a:pt x="106544" y="1160747"/>
                </a:lnTo>
                <a:lnTo>
                  <a:pt x="68844" y="1135298"/>
                </a:lnTo>
                <a:lnTo>
                  <a:pt x="38037" y="1102046"/>
                </a:lnTo>
                <a:lnTo>
                  <a:pt x="15492" y="1062360"/>
                </a:lnTo>
                <a:lnTo>
                  <a:pt x="2580" y="1017613"/>
                </a:lnTo>
                <a:lnTo>
                  <a:pt x="0" y="985647"/>
                </a:lnTo>
                <a:lnTo>
                  <a:pt x="0" y="197104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60882" y="1985772"/>
            <a:ext cx="2687955" cy="9654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905" algn="ctr">
              <a:lnSpc>
                <a:spcPct val="100000"/>
              </a:lnSpc>
            </a:pPr>
            <a:r>
              <a:rPr sz="24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Pre</a:t>
            </a:r>
            <a:r>
              <a:rPr sz="24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-Algebra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ts val="1400"/>
              </a:lnSpc>
              <a:spcBef>
                <a:spcPts val="16"/>
              </a:spcBef>
            </a:pPr>
            <a:endParaRPr sz="1400" dirty="0"/>
          </a:p>
          <a:p>
            <a:pPr marL="12700" marR="12700" indent="0" algn="ctr">
              <a:lnSpc>
                <a:spcPts val="1980"/>
              </a:lnSpc>
            </a:pPr>
            <a:r>
              <a:rPr sz="1800" spc="-40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1800" spc="2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1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800" spc="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1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60</a:t>
            </a:r>
            <a:r>
              <a:rPr sz="18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18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79</a:t>
            </a:r>
            <a:r>
              <a:rPr sz="18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1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 </a:t>
            </a:r>
            <a:r>
              <a:rPr sz="18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1800" spc="-50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1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1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800" spc="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th</a:t>
            </a:r>
            <a:r>
              <a:rPr sz="1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1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1800" spc="2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1800" spc="2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18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800" spc="2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8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8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I)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53865" y="3299967"/>
            <a:ext cx="4932934" cy="707771"/>
          </a:xfrm>
          <a:custGeom>
            <a:avLst/>
            <a:gdLst/>
            <a:ahLst/>
            <a:cxnLst/>
            <a:rect l="l" t="t" r="r" b="b"/>
            <a:pathLst>
              <a:path w="4932934" h="707771">
                <a:moveTo>
                  <a:pt x="4579112" y="0"/>
                </a:moveTo>
                <a:lnTo>
                  <a:pt x="4579112" y="88519"/>
                </a:lnTo>
                <a:lnTo>
                  <a:pt x="0" y="88519"/>
                </a:lnTo>
                <a:lnTo>
                  <a:pt x="0" y="619252"/>
                </a:lnTo>
                <a:lnTo>
                  <a:pt x="4579112" y="619252"/>
                </a:lnTo>
                <a:lnTo>
                  <a:pt x="4579112" y="707771"/>
                </a:lnTo>
                <a:lnTo>
                  <a:pt x="4932934" y="353949"/>
                </a:lnTo>
                <a:lnTo>
                  <a:pt x="457911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53865" y="3299967"/>
            <a:ext cx="4932934" cy="707771"/>
          </a:xfrm>
          <a:custGeom>
            <a:avLst/>
            <a:gdLst/>
            <a:ahLst/>
            <a:cxnLst/>
            <a:rect l="l" t="t" r="r" b="b"/>
            <a:pathLst>
              <a:path w="4932934" h="707771">
                <a:moveTo>
                  <a:pt x="0" y="88519"/>
                </a:moveTo>
                <a:lnTo>
                  <a:pt x="4579112" y="88519"/>
                </a:lnTo>
                <a:lnTo>
                  <a:pt x="4579112" y="0"/>
                </a:lnTo>
                <a:lnTo>
                  <a:pt x="4932934" y="353949"/>
                </a:lnTo>
                <a:lnTo>
                  <a:pt x="4579112" y="707771"/>
                </a:lnTo>
                <a:lnTo>
                  <a:pt x="4579112" y="619252"/>
                </a:lnTo>
                <a:lnTo>
                  <a:pt x="0" y="619252"/>
                </a:lnTo>
                <a:lnTo>
                  <a:pt x="0" y="88519"/>
                </a:lnTo>
                <a:close/>
              </a:path>
            </a:pathLst>
          </a:custGeom>
          <a:ln w="19049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51834" y="3519042"/>
            <a:ext cx="1139825" cy="2527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indent="-172720">
              <a:lnSpc>
                <a:spcPct val="100000"/>
              </a:lnSpc>
              <a:buClr>
                <a:srgbClr val="3D5D77"/>
              </a:buClr>
              <a:buFont typeface="Century Gothic"/>
              <a:buChar char="•"/>
              <a:tabLst>
                <a:tab pos="184785" algn="l"/>
              </a:tabLst>
            </a:pPr>
            <a:r>
              <a:rPr sz="1600" b="1" spc="-15" dirty="0" smtClean="0">
                <a:solidFill>
                  <a:srgbClr val="3D5D77"/>
                </a:solidFill>
                <a:latin typeface="Century Gothic"/>
                <a:cs typeface="Century Gothic"/>
              </a:rPr>
              <a:t>CP 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Math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I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1222" y="3162173"/>
            <a:ext cx="3288571" cy="975994"/>
          </a:xfrm>
          <a:custGeom>
            <a:avLst/>
            <a:gdLst/>
            <a:ahLst/>
            <a:cxnLst/>
            <a:rect l="l" t="t" r="r" b="b"/>
            <a:pathLst>
              <a:path w="3288571" h="975995">
                <a:moveTo>
                  <a:pt x="3125892" y="0"/>
                </a:moveTo>
                <a:lnTo>
                  <a:pt x="160951" y="8"/>
                </a:lnTo>
                <a:lnTo>
                  <a:pt x="118107" y="6173"/>
                </a:lnTo>
                <a:lnTo>
                  <a:pt x="79642" y="22738"/>
                </a:lnTo>
                <a:lnTo>
                  <a:pt x="47077" y="48188"/>
                </a:lnTo>
                <a:lnTo>
                  <a:pt x="21932" y="81007"/>
                </a:lnTo>
                <a:lnTo>
                  <a:pt x="5730" y="119678"/>
                </a:lnTo>
                <a:lnTo>
                  <a:pt x="68" y="160960"/>
                </a:lnTo>
                <a:lnTo>
                  <a:pt x="0" y="815021"/>
                </a:lnTo>
                <a:lnTo>
                  <a:pt x="806" y="829687"/>
                </a:lnTo>
                <a:lnTo>
                  <a:pt x="10613" y="871229"/>
                </a:lnTo>
                <a:lnTo>
                  <a:pt x="30318" y="907898"/>
                </a:lnTo>
                <a:lnTo>
                  <a:pt x="58399" y="938168"/>
                </a:lnTo>
                <a:lnTo>
                  <a:pt x="93336" y="960512"/>
                </a:lnTo>
                <a:lnTo>
                  <a:pt x="133606" y="973404"/>
                </a:lnTo>
                <a:lnTo>
                  <a:pt x="162665" y="975994"/>
                </a:lnTo>
                <a:lnTo>
                  <a:pt x="3127619" y="975986"/>
                </a:lnTo>
                <a:lnTo>
                  <a:pt x="3170486" y="969809"/>
                </a:lnTo>
                <a:lnTo>
                  <a:pt x="3208958" y="953224"/>
                </a:lnTo>
                <a:lnTo>
                  <a:pt x="3241519" y="927754"/>
                </a:lnTo>
                <a:lnTo>
                  <a:pt x="3266653" y="894928"/>
                </a:lnTo>
                <a:lnTo>
                  <a:pt x="3282845" y="856270"/>
                </a:lnTo>
                <a:lnTo>
                  <a:pt x="3288503" y="815021"/>
                </a:lnTo>
                <a:lnTo>
                  <a:pt x="3288571" y="160960"/>
                </a:lnTo>
                <a:lnTo>
                  <a:pt x="3287764" y="146276"/>
                </a:lnTo>
                <a:lnTo>
                  <a:pt x="3277962" y="104706"/>
                </a:lnTo>
                <a:lnTo>
                  <a:pt x="3258266" y="68036"/>
                </a:lnTo>
                <a:lnTo>
                  <a:pt x="3230192" y="37782"/>
                </a:lnTo>
                <a:lnTo>
                  <a:pt x="3195255" y="15460"/>
                </a:lnTo>
                <a:lnTo>
                  <a:pt x="3154971" y="2585"/>
                </a:lnTo>
                <a:lnTo>
                  <a:pt x="3125892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1213" y="3162173"/>
            <a:ext cx="3288588" cy="975994"/>
          </a:xfrm>
          <a:custGeom>
            <a:avLst/>
            <a:gdLst/>
            <a:ahLst/>
            <a:cxnLst/>
            <a:rect l="l" t="t" r="r" b="b"/>
            <a:pathLst>
              <a:path w="3288588" h="975995">
                <a:moveTo>
                  <a:pt x="0" y="162687"/>
                </a:moveTo>
                <a:lnTo>
                  <a:pt x="5738" y="119678"/>
                </a:lnTo>
                <a:lnTo>
                  <a:pt x="21941" y="81007"/>
                </a:lnTo>
                <a:lnTo>
                  <a:pt x="47086" y="48188"/>
                </a:lnTo>
                <a:lnTo>
                  <a:pt x="79651" y="22738"/>
                </a:lnTo>
                <a:lnTo>
                  <a:pt x="118116" y="6173"/>
                </a:lnTo>
                <a:lnTo>
                  <a:pt x="160959" y="8"/>
                </a:lnTo>
                <a:lnTo>
                  <a:pt x="3125901" y="0"/>
                </a:lnTo>
                <a:lnTo>
                  <a:pt x="3140625" y="655"/>
                </a:lnTo>
                <a:lnTo>
                  <a:pt x="3182355" y="10044"/>
                </a:lnTo>
                <a:lnTo>
                  <a:pt x="3219243" y="29385"/>
                </a:lnTo>
                <a:lnTo>
                  <a:pt x="3249773" y="57163"/>
                </a:lnTo>
                <a:lnTo>
                  <a:pt x="3272430" y="91863"/>
                </a:lnTo>
                <a:lnTo>
                  <a:pt x="3285698" y="131969"/>
                </a:lnTo>
                <a:lnTo>
                  <a:pt x="3288588" y="813307"/>
                </a:lnTo>
                <a:lnTo>
                  <a:pt x="3287932" y="828013"/>
                </a:lnTo>
                <a:lnTo>
                  <a:pt x="3278544" y="869710"/>
                </a:lnTo>
                <a:lnTo>
                  <a:pt x="3259203" y="906593"/>
                </a:lnTo>
                <a:lnTo>
                  <a:pt x="3231424" y="937137"/>
                </a:lnTo>
                <a:lnTo>
                  <a:pt x="3196725" y="959814"/>
                </a:lnTo>
                <a:lnTo>
                  <a:pt x="3156619" y="973100"/>
                </a:lnTo>
                <a:lnTo>
                  <a:pt x="162674" y="975994"/>
                </a:lnTo>
                <a:lnTo>
                  <a:pt x="147961" y="975338"/>
                </a:lnTo>
                <a:lnTo>
                  <a:pt x="106250" y="965935"/>
                </a:lnTo>
                <a:lnTo>
                  <a:pt x="69367" y="946572"/>
                </a:lnTo>
                <a:lnTo>
                  <a:pt x="38831" y="918774"/>
                </a:lnTo>
                <a:lnTo>
                  <a:pt x="16165" y="884069"/>
                </a:lnTo>
                <a:lnTo>
                  <a:pt x="2890" y="843982"/>
                </a:lnTo>
                <a:lnTo>
                  <a:pt x="0" y="162687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52932" y="3157982"/>
            <a:ext cx="2503805" cy="956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24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Pre</a:t>
            </a:r>
            <a:r>
              <a:rPr sz="24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-Algebra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ts val="1000"/>
              </a:lnSpc>
              <a:spcBef>
                <a:spcPts val="59"/>
              </a:spcBef>
            </a:pPr>
            <a:endParaRPr sz="1000" dirty="0"/>
          </a:p>
          <a:p>
            <a:pPr marL="12700" marR="12700" indent="0" algn="ctr">
              <a:lnSpc>
                <a:spcPts val="1780"/>
              </a:lnSpc>
            </a:pPr>
            <a:r>
              <a:rPr sz="1600" spc="-50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16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16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inal</a:t>
            </a:r>
            <a:r>
              <a:rPr sz="1600" spc="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6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16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6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80</a:t>
            </a:r>
            <a:r>
              <a:rPr sz="1600" spc="1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6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16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lang="en-US" sz="1600" spc="-10" dirty="0">
                <a:solidFill>
                  <a:srgbClr val="FCFCFC"/>
                </a:solidFill>
                <a:latin typeface="Century Gothic"/>
                <a:cs typeface="Century Gothic"/>
              </a:rPr>
              <a:t>9</a:t>
            </a:r>
            <a:r>
              <a:rPr sz="16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0 </a:t>
            </a:r>
            <a:r>
              <a:rPr sz="16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and</a:t>
            </a:r>
            <a:r>
              <a:rPr sz="16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6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6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1600" spc="15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16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16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6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600" spc="1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6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II</a:t>
            </a:r>
            <a:r>
              <a:rPr sz="16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+)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33800" y="4191000"/>
            <a:ext cx="4937759" cy="707644"/>
          </a:xfrm>
          <a:custGeom>
            <a:avLst/>
            <a:gdLst/>
            <a:ahLst/>
            <a:cxnLst/>
            <a:rect l="l" t="t" r="r" b="b"/>
            <a:pathLst>
              <a:path w="4937759" h="707644">
                <a:moveTo>
                  <a:pt x="4583938" y="0"/>
                </a:moveTo>
                <a:lnTo>
                  <a:pt x="4583938" y="88518"/>
                </a:lnTo>
                <a:lnTo>
                  <a:pt x="0" y="88518"/>
                </a:lnTo>
                <a:lnTo>
                  <a:pt x="0" y="619251"/>
                </a:lnTo>
                <a:lnTo>
                  <a:pt x="4583938" y="619251"/>
                </a:lnTo>
                <a:lnTo>
                  <a:pt x="4583938" y="707644"/>
                </a:lnTo>
                <a:lnTo>
                  <a:pt x="4937759" y="353822"/>
                </a:lnTo>
                <a:lnTo>
                  <a:pt x="4583938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3800" y="4191000"/>
            <a:ext cx="4937759" cy="707644"/>
          </a:xfrm>
          <a:custGeom>
            <a:avLst/>
            <a:gdLst/>
            <a:ahLst/>
            <a:cxnLst/>
            <a:rect l="l" t="t" r="r" b="b"/>
            <a:pathLst>
              <a:path w="4937759" h="707644">
                <a:moveTo>
                  <a:pt x="0" y="88518"/>
                </a:moveTo>
                <a:lnTo>
                  <a:pt x="4583938" y="88518"/>
                </a:lnTo>
                <a:lnTo>
                  <a:pt x="4583938" y="0"/>
                </a:lnTo>
                <a:lnTo>
                  <a:pt x="4937759" y="353822"/>
                </a:lnTo>
                <a:lnTo>
                  <a:pt x="4583938" y="707644"/>
                </a:lnTo>
                <a:lnTo>
                  <a:pt x="4583938" y="619251"/>
                </a:lnTo>
                <a:lnTo>
                  <a:pt x="0" y="619251"/>
                </a:lnTo>
                <a:lnTo>
                  <a:pt x="0" y="88518"/>
                </a:lnTo>
                <a:close/>
              </a:path>
            </a:pathLst>
          </a:custGeom>
          <a:ln w="19049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31767" y="4410202"/>
            <a:ext cx="1196340" cy="2527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indent="-172720">
              <a:lnSpc>
                <a:spcPct val="100000"/>
              </a:lnSpc>
              <a:buClr>
                <a:srgbClr val="3D5D77"/>
              </a:buClr>
              <a:buFont typeface="Century Gothic"/>
              <a:buChar char="•"/>
              <a:tabLst>
                <a:tab pos="184785" algn="l"/>
              </a:tabLst>
            </a:pPr>
            <a:r>
              <a:rPr sz="1600" b="1" spc="-15" dirty="0" smtClean="0">
                <a:solidFill>
                  <a:srgbClr val="3D5D77"/>
                </a:solidFill>
                <a:latin typeface="Century Gothic"/>
                <a:cs typeface="Century Gothic"/>
              </a:rPr>
              <a:t>CP 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Math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II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7216" y="4208907"/>
            <a:ext cx="3291805" cy="707644"/>
          </a:xfrm>
          <a:custGeom>
            <a:avLst/>
            <a:gdLst/>
            <a:ahLst/>
            <a:cxnLst/>
            <a:rect l="l" t="t" r="r" b="b"/>
            <a:pathLst>
              <a:path w="3291805" h="707644">
                <a:moveTo>
                  <a:pt x="3173840" y="0"/>
                </a:moveTo>
                <a:lnTo>
                  <a:pt x="115909" y="16"/>
                </a:lnTo>
                <a:lnTo>
                  <a:pt x="73935" y="8481"/>
                </a:lnTo>
                <a:lnTo>
                  <a:pt x="38844" y="30453"/>
                </a:lnTo>
                <a:lnTo>
                  <a:pt x="13529" y="63036"/>
                </a:lnTo>
                <a:lnTo>
                  <a:pt x="883" y="103335"/>
                </a:lnTo>
                <a:lnTo>
                  <a:pt x="0" y="591679"/>
                </a:lnTo>
                <a:lnTo>
                  <a:pt x="1141" y="606260"/>
                </a:lnTo>
                <a:lnTo>
                  <a:pt x="14424" y="646272"/>
                </a:lnTo>
                <a:lnTo>
                  <a:pt x="40245" y="678437"/>
                </a:lnTo>
                <a:lnTo>
                  <a:pt x="75710" y="699859"/>
                </a:lnTo>
                <a:lnTo>
                  <a:pt x="117927" y="707644"/>
                </a:lnTo>
                <a:lnTo>
                  <a:pt x="3175889" y="707626"/>
                </a:lnTo>
                <a:lnTo>
                  <a:pt x="3217863" y="699153"/>
                </a:lnTo>
                <a:lnTo>
                  <a:pt x="3252956" y="677180"/>
                </a:lnTo>
                <a:lnTo>
                  <a:pt x="3278274" y="644599"/>
                </a:lnTo>
                <a:lnTo>
                  <a:pt x="3290922" y="604305"/>
                </a:lnTo>
                <a:lnTo>
                  <a:pt x="3291805" y="115933"/>
                </a:lnTo>
                <a:lnTo>
                  <a:pt x="3290660" y="101356"/>
                </a:lnTo>
                <a:lnTo>
                  <a:pt x="3277365" y="61353"/>
                </a:lnTo>
                <a:lnTo>
                  <a:pt x="3251534" y="29197"/>
                </a:lnTo>
                <a:lnTo>
                  <a:pt x="3216061" y="7781"/>
                </a:lnTo>
                <a:lnTo>
                  <a:pt x="3173840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7200" y="4208907"/>
            <a:ext cx="3291840" cy="707644"/>
          </a:xfrm>
          <a:custGeom>
            <a:avLst/>
            <a:gdLst/>
            <a:ahLst/>
            <a:cxnLst/>
            <a:rect l="l" t="t" r="r" b="b"/>
            <a:pathLst>
              <a:path w="3291840" h="707644">
                <a:moveTo>
                  <a:pt x="0" y="117983"/>
                </a:moveTo>
                <a:lnTo>
                  <a:pt x="7780" y="75755"/>
                </a:lnTo>
                <a:lnTo>
                  <a:pt x="29194" y="40278"/>
                </a:lnTo>
                <a:lnTo>
                  <a:pt x="61348" y="14447"/>
                </a:lnTo>
                <a:lnTo>
                  <a:pt x="101349" y="1159"/>
                </a:lnTo>
                <a:lnTo>
                  <a:pt x="3173857" y="0"/>
                </a:lnTo>
                <a:lnTo>
                  <a:pt x="3188501" y="900"/>
                </a:lnTo>
                <a:lnTo>
                  <a:pt x="3228795" y="13548"/>
                </a:lnTo>
                <a:lnTo>
                  <a:pt x="3261376" y="38866"/>
                </a:lnTo>
                <a:lnTo>
                  <a:pt x="3283349" y="73959"/>
                </a:lnTo>
                <a:lnTo>
                  <a:pt x="3291822" y="115933"/>
                </a:lnTo>
                <a:lnTo>
                  <a:pt x="3291840" y="589661"/>
                </a:lnTo>
                <a:lnTo>
                  <a:pt x="3290939" y="604305"/>
                </a:lnTo>
                <a:lnTo>
                  <a:pt x="3278291" y="644599"/>
                </a:lnTo>
                <a:lnTo>
                  <a:pt x="3252973" y="677180"/>
                </a:lnTo>
                <a:lnTo>
                  <a:pt x="3217880" y="699153"/>
                </a:lnTo>
                <a:lnTo>
                  <a:pt x="3175906" y="707626"/>
                </a:lnTo>
                <a:lnTo>
                  <a:pt x="117944" y="707644"/>
                </a:lnTo>
                <a:lnTo>
                  <a:pt x="103300" y="706743"/>
                </a:lnTo>
                <a:lnTo>
                  <a:pt x="63012" y="694091"/>
                </a:lnTo>
                <a:lnTo>
                  <a:pt x="30440" y="668766"/>
                </a:lnTo>
                <a:lnTo>
                  <a:pt x="8477" y="633663"/>
                </a:lnTo>
                <a:lnTo>
                  <a:pt x="16" y="591679"/>
                </a:lnTo>
                <a:lnTo>
                  <a:pt x="0" y="117983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92251" y="4175759"/>
            <a:ext cx="2421255" cy="7454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400" b="1" spc="-15" baseline="24305" dirty="0" smtClean="0">
                <a:solidFill>
                  <a:srgbClr val="FCFCFC"/>
                </a:solidFill>
                <a:latin typeface="Century Gothic"/>
                <a:cs typeface="Century Gothic"/>
              </a:rPr>
              <a:t>th </a:t>
            </a:r>
            <a:r>
              <a:rPr sz="2400" b="1" spc="-337" baseline="2430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24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Math </a:t>
            </a:r>
            <a:r>
              <a:rPr sz="24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endParaRPr sz="2400">
              <a:latin typeface="Century Gothic"/>
              <a:cs typeface="Century Gothic"/>
            </a:endParaRPr>
          </a:p>
          <a:p>
            <a:pPr>
              <a:lnSpc>
                <a:spcPts val="850"/>
              </a:lnSpc>
              <a:spcBef>
                <a:spcPts val="31"/>
              </a:spcBef>
            </a:pPr>
            <a:endParaRPr sz="850"/>
          </a:p>
          <a:p>
            <a:pPr marL="3810" algn="ctr">
              <a:lnSpc>
                <a:spcPct val="100000"/>
              </a:lnSpc>
            </a:pPr>
            <a:r>
              <a:rPr sz="1700" spc="-30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17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nal</a:t>
            </a:r>
            <a:r>
              <a:rPr sz="17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17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60</a:t>
            </a:r>
            <a:r>
              <a:rPr sz="17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17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7</a:t>
            </a:r>
            <a:r>
              <a:rPr sz="17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9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)</a:t>
            </a:r>
            <a:endParaRPr sz="17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749040" y="4987290"/>
            <a:ext cx="4937760" cy="707707"/>
          </a:xfrm>
          <a:custGeom>
            <a:avLst/>
            <a:gdLst/>
            <a:ahLst/>
            <a:cxnLst/>
            <a:rect l="l" t="t" r="r" b="b"/>
            <a:pathLst>
              <a:path w="4937759" h="707707">
                <a:moveTo>
                  <a:pt x="4583938" y="0"/>
                </a:moveTo>
                <a:lnTo>
                  <a:pt x="4583938" y="88518"/>
                </a:lnTo>
                <a:lnTo>
                  <a:pt x="0" y="88518"/>
                </a:lnTo>
                <a:lnTo>
                  <a:pt x="0" y="619252"/>
                </a:lnTo>
                <a:lnTo>
                  <a:pt x="4583938" y="619252"/>
                </a:lnTo>
                <a:lnTo>
                  <a:pt x="4583938" y="707707"/>
                </a:lnTo>
                <a:lnTo>
                  <a:pt x="4937760" y="353822"/>
                </a:lnTo>
                <a:lnTo>
                  <a:pt x="4583938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9040" y="4987290"/>
            <a:ext cx="4937760" cy="707707"/>
          </a:xfrm>
          <a:custGeom>
            <a:avLst/>
            <a:gdLst/>
            <a:ahLst/>
            <a:cxnLst/>
            <a:rect l="l" t="t" r="r" b="b"/>
            <a:pathLst>
              <a:path w="4937759" h="707707">
                <a:moveTo>
                  <a:pt x="0" y="88518"/>
                </a:moveTo>
                <a:lnTo>
                  <a:pt x="4583938" y="88518"/>
                </a:lnTo>
                <a:lnTo>
                  <a:pt x="4583938" y="0"/>
                </a:lnTo>
                <a:lnTo>
                  <a:pt x="4937760" y="353822"/>
                </a:lnTo>
                <a:lnTo>
                  <a:pt x="4583938" y="707707"/>
                </a:lnTo>
                <a:lnTo>
                  <a:pt x="4583938" y="619252"/>
                </a:lnTo>
                <a:lnTo>
                  <a:pt x="0" y="619252"/>
                </a:lnTo>
                <a:lnTo>
                  <a:pt x="0" y="88518"/>
                </a:lnTo>
                <a:close/>
              </a:path>
            </a:pathLst>
          </a:custGeom>
          <a:ln w="19049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747008" y="5206746"/>
            <a:ext cx="1598295" cy="2527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indent="-172720">
              <a:lnSpc>
                <a:spcPct val="100000"/>
              </a:lnSpc>
              <a:buClr>
                <a:srgbClr val="3D5D77"/>
              </a:buClr>
              <a:buFont typeface="Century Gothic"/>
              <a:buChar char="•"/>
              <a:tabLst>
                <a:tab pos="184785" algn="l"/>
              </a:tabLst>
            </a:pPr>
            <a:r>
              <a:rPr sz="1600" b="1" spc="-20" dirty="0" smtClean="0">
                <a:solidFill>
                  <a:srgbClr val="3D5D77"/>
                </a:solidFill>
                <a:latin typeface="Century Gothic"/>
                <a:cs typeface="Century Gothic"/>
              </a:rPr>
              <a:t>H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onors</a:t>
            </a:r>
            <a:r>
              <a:rPr sz="1600" b="1" spc="10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Math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II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7216" y="4987290"/>
            <a:ext cx="3291806" cy="707707"/>
          </a:xfrm>
          <a:custGeom>
            <a:avLst/>
            <a:gdLst/>
            <a:ahLst/>
            <a:cxnLst/>
            <a:rect l="l" t="t" r="r" b="b"/>
            <a:pathLst>
              <a:path w="3291806" h="707707">
                <a:moveTo>
                  <a:pt x="3173840" y="0"/>
                </a:moveTo>
                <a:lnTo>
                  <a:pt x="115910" y="16"/>
                </a:lnTo>
                <a:lnTo>
                  <a:pt x="73936" y="8481"/>
                </a:lnTo>
                <a:lnTo>
                  <a:pt x="38845" y="30453"/>
                </a:lnTo>
                <a:lnTo>
                  <a:pt x="13530" y="63036"/>
                </a:lnTo>
                <a:lnTo>
                  <a:pt x="884" y="103335"/>
                </a:lnTo>
                <a:lnTo>
                  <a:pt x="0" y="591753"/>
                </a:lnTo>
                <a:lnTo>
                  <a:pt x="1135" y="606331"/>
                </a:lnTo>
                <a:lnTo>
                  <a:pt x="14409" y="646337"/>
                </a:lnTo>
                <a:lnTo>
                  <a:pt x="40229" y="678500"/>
                </a:lnTo>
                <a:lnTo>
                  <a:pt x="75700" y="699923"/>
                </a:lnTo>
                <a:lnTo>
                  <a:pt x="117928" y="707707"/>
                </a:lnTo>
                <a:lnTo>
                  <a:pt x="3175838" y="707690"/>
                </a:lnTo>
                <a:lnTo>
                  <a:pt x="3217829" y="699235"/>
                </a:lnTo>
                <a:lnTo>
                  <a:pt x="3252938" y="677276"/>
                </a:lnTo>
                <a:lnTo>
                  <a:pt x="3278268" y="644708"/>
                </a:lnTo>
                <a:lnTo>
                  <a:pt x="3290923" y="604428"/>
                </a:lnTo>
                <a:lnTo>
                  <a:pt x="3291806" y="115933"/>
                </a:lnTo>
                <a:lnTo>
                  <a:pt x="3290661" y="101356"/>
                </a:lnTo>
                <a:lnTo>
                  <a:pt x="3277366" y="61353"/>
                </a:lnTo>
                <a:lnTo>
                  <a:pt x="3251535" y="29197"/>
                </a:lnTo>
                <a:lnTo>
                  <a:pt x="3216062" y="7781"/>
                </a:lnTo>
                <a:lnTo>
                  <a:pt x="3173840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" y="4987290"/>
            <a:ext cx="3291840" cy="707707"/>
          </a:xfrm>
          <a:custGeom>
            <a:avLst/>
            <a:gdLst/>
            <a:ahLst/>
            <a:cxnLst/>
            <a:rect l="l" t="t" r="r" b="b"/>
            <a:pathLst>
              <a:path w="3291840" h="707707">
                <a:moveTo>
                  <a:pt x="0" y="117983"/>
                </a:moveTo>
                <a:lnTo>
                  <a:pt x="7780" y="75755"/>
                </a:lnTo>
                <a:lnTo>
                  <a:pt x="29194" y="40278"/>
                </a:lnTo>
                <a:lnTo>
                  <a:pt x="61348" y="14447"/>
                </a:lnTo>
                <a:lnTo>
                  <a:pt x="101349" y="1159"/>
                </a:lnTo>
                <a:lnTo>
                  <a:pt x="3173857" y="0"/>
                </a:lnTo>
                <a:lnTo>
                  <a:pt x="3188501" y="900"/>
                </a:lnTo>
                <a:lnTo>
                  <a:pt x="3228795" y="13548"/>
                </a:lnTo>
                <a:lnTo>
                  <a:pt x="3261376" y="38866"/>
                </a:lnTo>
                <a:lnTo>
                  <a:pt x="3283349" y="73959"/>
                </a:lnTo>
                <a:lnTo>
                  <a:pt x="3291822" y="115933"/>
                </a:lnTo>
                <a:lnTo>
                  <a:pt x="3291840" y="589788"/>
                </a:lnTo>
                <a:lnTo>
                  <a:pt x="3290939" y="604428"/>
                </a:lnTo>
                <a:lnTo>
                  <a:pt x="3278284" y="644708"/>
                </a:lnTo>
                <a:lnTo>
                  <a:pt x="3252954" y="677276"/>
                </a:lnTo>
                <a:lnTo>
                  <a:pt x="3217845" y="699235"/>
                </a:lnTo>
                <a:lnTo>
                  <a:pt x="3175854" y="707690"/>
                </a:lnTo>
                <a:lnTo>
                  <a:pt x="117944" y="707707"/>
                </a:lnTo>
                <a:lnTo>
                  <a:pt x="103296" y="706806"/>
                </a:lnTo>
                <a:lnTo>
                  <a:pt x="62999" y="694154"/>
                </a:lnTo>
                <a:lnTo>
                  <a:pt x="30423" y="668830"/>
                </a:lnTo>
                <a:lnTo>
                  <a:pt x="8463" y="633730"/>
                </a:lnTo>
                <a:lnTo>
                  <a:pt x="16" y="591753"/>
                </a:lnTo>
                <a:lnTo>
                  <a:pt x="0" y="117983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92251" y="4954523"/>
            <a:ext cx="2421255" cy="7454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400" b="1" spc="-15" baseline="24305" dirty="0" smtClean="0">
                <a:solidFill>
                  <a:srgbClr val="FCFCFC"/>
                </a:solidFill>
                <a:latin typeface="Century Gothic"/>
                <a:cs typeface="Century Gothic"/>
              </a:rPr>
              <a:t>th </a:t>
            </a:r>
            <a:r>
              <a:rPr sz="2400" b="1" spc="-337" baseline="2430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24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Math </a:t>
            </a:r>
            <a:r>
              <a:rPr sz="24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ts val="850"/>
              </a:lnSpc>
              <a:spcBef>
                <a:spcPts val="29"/>
              </a:spcBef>
            </a:pPr>
            <a:endParaRPr sz="850" dirty="0"/>
          </a:p>
          <a:p>
            <a:pPr marL="4445" algn="ctr">
              <a:lnSpc>
                <a:spcPct val="100000"/>
              </a:lnSpc>
            </a:pPr>
            <a:r>
              <a:rPr sz="1700" spc="-30" dirty="0" smtClean="0">
                <a:solidFill>
                  <a:srgbClr val="FCFCFC"/>
                </a:solidFill>
                <a:latin typeface="Century Gothic"/>
                <a:cs typeface="Century Gothic"/>
              </a:rPr>
              <a:t>(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17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nal</a:t>
            </a:r>
            <a:r>
              <a:rPr sz="17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1700" spc="-2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80</a:t>
            </a:r>
            <a:r>
              <a:rPr sz="17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7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17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100)</a:t>
            </a:r>
            <a:endParaRPr sz="1700" dirty="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749040" y="5765774"/>
            <a:ext cx="4937760" cy="707669"/>
          </a:xfrm>
          <a:custGeom>
            <a:avLst/>
            <a:gdLst/>
            <a:ahLst/>
            <a:cxnLst/>
            <a:rect l="l" t="t" r="r" b="b"/>
            <a:pathLst>
              <a:path w="4937759" h="707669">
                <a:moveTo>
                  <a:pt x="4583938" y="0"/>
                </a:moveTo>
                <a:lnTo>
                  <a:pt x="4583938" y="88455"/>
                </a:lnTo>
                <a:lnTo>
                  <a:pt x="0" y="88455"/>
                </a:lnTo>
                <a:lnTo>
                  <a:pt x="0" y="619213"/>
                </a:lnTo>
                <a:lnTo>
                  <a:pt x="4583938" y="619213"/>
                </a:lnTo>
                <a:lnTo>
                  <a:pt x="4583938" y="707669"/>
                </a:lnTo>
                <a:lnTo>
                  <a:pt x="4937760" y="353834"/>
                </a:lnTo>
                <a:lnTo>
                  <a:pt x="4583938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49040" y="5765774"/>
            <a:ext cx="4937760" cy="707669"/>
          </a:xfrm>
          <a:custGeom>
            <a:avLst/>
            <a:gdLst/>
            <a:ahLst/>
            <a:cxnLst/>
            <a:rect l="l" t="t" r="r" b="b"/>
            <a:pathLst>
              <a:path w="4937759" h="707669">
                <a:moveTo>
                  <a:pt x="0" y="88455"/>
                </a:moveTo>
                <a:lnTo>
                  <a:pt x="4583938" y="88455"/>
                </a:lnTo>
                <a:lnTo>
                  <a:pt x="4583938" y="0"/>
                </a:lnTo>
                <a:lnTo>
                  <a:pt x="4937760" y="353834"/>
                </a:lnTo>
                <a:lnTo>
                  <a:pt x="4583938" y="707669"/>
                </a:lnTo>
                <a:lnTo>
                  <a:pt x="4583938" y="619213"/>
                </a:lnTo>
                <a:lnTo>
                  <a:pt x="0" y="619213"/>
                </a:lnTo>
                <a:lnTo>
                  <a:pt x="0" y="88455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747008" y="5985459"/>
            <a:ext cx="1654810" cy="2527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indent="-172720">
              <a:lnSpc>
                <a:spcPct val="100000"/>
              </a:lnSpc>
              <a:buClr>
                <a:srgbClr val="3D5D77"/>
              </a:buClr>
              <a:buFont typeface="Century Gothic"/>
              <a:buChar char="•"/>
              <a:tabLst>
                <a:tab pos="184785" algn="l"/>
              </a:tabLst>
            </a:pPr>
            <a:r>
              <a:rPr sz="1600" b="1" spc="-20" dirty="0" smtClean="0">
                <a:solidFill>
                  <a:srgbClr val="3D5D77"/>
                </a:solidFill>
                <a:latin typeface="Century Gothic"/>
                <a:cs typeface="Century Gothic"/>
              </a:rPr>
              <a:t>H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onors</a:t>
            </a:r>
            <a:r>
              <a:rPr sz="1600" b="1" spc="10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Math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 I</a:t>
            </a:r>
            <a:r>
              <a:rPr sz="1600" b="1" spc="-10" dirty="0" smtClean="0">
                <a:solidFill>
                  <a:srgbClr val="3D5D77"/>
                </a:solidFill>
                <a:latin typeface="Century Gothic"/>
                <a:cs typeface="Century Gothic"/>
              </a:rPr>
              <a:t>I</a:t>
            </a:r>
            <a:r>
              <a:rPr sz="1600" b="1" spc="-5" dirty="0" smtClean="0">
                <a:solidFill>
                  <a:srgbClr val="3D5D77"/>
                </a:solidFill>
                <a:latin typeface="Century Gothic"/>
                <a:cs typeface="Century Gothic"/>
              </a:rPr>
              <a:t>I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7216" y="5765774"/>
            <a:ext cx="3291806" cy="707669"/>
          </a:xfrm>
          <a:custGeom>
            <a:avLst/>
            <a:gdLst/>
            <a:ahLst/>
            <a:cxnLst/>
            <a:rect l="l" t="t" r="r" b="b"/>
            <a:pathLst>
              <a:path w="3291806" h="707669">
                <a:moveTo>
                  <a:pt x="3173840" y="0"/>
                </a:moveTo>
                <a:lnTo>
                  <a:pt x="115941" y="16"/>
                </a:lnTo>
                <a:lnTo>
                  <a:pt x="73957" y="8469"/>
                </a:lnTo>
                <a:lnTo>
                  <a:pt x="38857" y="30430"/>
                </a:lnTo>
                <a:lnTo>
                  <a:pt x="13534" y="63004"/>
                </a:lnTo>
                <a:lnTo>
                  <a:pt x="884" y="103298"/>
                </a:lnTo>
                <a:lnTo>
                  <a:pt x="0" y="591711"/>
                </a:lnTo>
                <a:lnTo>
                  <a:pt x="1138" y="606292"/>
                </a:lnTo>
                <a:lnTo>
                  <a:pt x="14415" y="646303"/>
                </a:lnTo>
                <a:lnTo>
                  <a:pt x="40235" y="678466"/>
                </a:lnTo>
                <a:lnTo>
                  <a:pt x="75704" y="699886"/>
                </a:lnTo>
                <a:lnTo>
                  <a:pt x="117928" y="707669"/>
                </a:lnTo>
                <a:lnTo>
                  <a:pt x="3175859" y="707652"/>
                </a:lnTo>
                <a:lnTo>
                  <a:pt x="3217843" y="699191"/>
                </a:lnTo>
                <a:lnTo>
                  <a:pt x="3252945" y="677228"/>
                </a:lnTo>
                <a:lnTo>
                  <a:pt x="3278270" y="644656"/>
                </a:lnTo>
                <a:lnTo>
                  <a:pt x="3290922" y="604368"/>
                </a:lnTo>
                <a:lnTo>
                  <a:pt x="3291806" y="115926"/>
                </a:lnTo>
                <a:lnTo>
                  <a:pt x="3290664" y="101349"/>
                </a:lnTo>
                <a:lnTo>
                  <a:pt x="3277375" y="61348"/>
                </a:lnTo>
                <a:lnTo>
                  <a:pt x="3251545" y="29194"/>
                </a:lnTo>
                <a:lnTo>
                  <a:pt x="3216068" y="7780"/>
                </a:lnTo>
                <a:lnTo>
                  <a:pt x="3173840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6649" y="5936601"/>
            <a:ext cx="3291840" cy="707669"/>
          </a:xfrm>
          <a:custGeom>
            <a:avLst/>
            <a:gdLst/>
            <a:ahLst/>
            <a:cxnLst/>
            <a:rect l="l" t="t" r="r" b="b"/>
            <a:pathLst>
              <a:path w="3291840" h="707669">
                <a:moveTo>
                  <a:pt x="0" y="117944"/>
                </a:moveTo>
                <a:lnTo>
                  <a:pt x="7783" y="75721"/>
                </a:lnTo>
                <a:lnTo>
                  <a:pt x="29203" y="40252"/>
                </a:lnTo>
                <a:lnTo>
                  <a:pt x="61365" y="14431"/>
                </a:lnTo>
                <a:lnTo>
                  <a:pt x="101377" y="1154"/>
                </a:lnTo>
                <a:lnTo>
                  <a:pt x="3173857" y="0"/>
                </a:lnTo>
                <a:lnTo>
                  <a:pt x="3188504" y="900"/>
                </a:lnTo>
                <a:lnTo>
                  <a:pt x="3228803" y="13546"/>
                </a:lnTo>
                <a:lnTo>
                  <a:pt x="3261386" y="38861"/>
                </a:lnTo>
                <a:lnTo>
                  <a:pt x="3283358" y="73952"/>
                </a:lnTo>
                <a:lnTo>
                  <a:pt x="3291823" y="115926"/>
                </a:lnTo>
                <a:lnTo>
                  <a:pt x="3291840" y="589724"/>
                </a:lnTo>
                <a:lnTo>
                  <a:pt x="3290939" y="604368"/>
                </a:lnTo>
                <a:lnTo>
                  <a:pt x="3278287" y="644656"/>
                </a:lnTo>
                <a:lnTo>
                  <a:pt x="3252962" y="677228"/>
                </a:lnTo>
                <a:lnTo>
                  <a:pt x="3217859" y="699191"/>
                </a:lnTo>
                <a:lnTo>
                  <a:pt x="3175875" y="707652"/>
                </a:lnTo>
                <a:lnTo>
                  <a:pt x="117944" y="707669"/>
                </a:lnTo>
                <a:lnTo>
                  <a:pt x="103298" y="706768"/>
                </a:lnTo>
                <a:lnTo>
                  <a:pt x="63004" y="694118"/>
                </a:lnTo>
                <a:lnTo>
                  <a:pt x="30430" y="668795"/>
                </a:lnTo>
                <a:lnTo>
                  <a:pt x="8469" y="633695"/>
                </a:lnTo>
                <a:lnTo>
                  <a:pt x="16" y="591711"/>
                </a:lnTo>
                <a:lnTo>
                  <a:pt x="0" y="117944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92251" y="5917691"/>
            <a:ext cx="2506980" cy="372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8</a:t>
            </a:r>
            <a:r>
              <a:rPr sz="2400" b="1" spc="-15" baseline="24305" dirty="0" smtClean="0">
                <a:solidFill>
                  <a:srgbClr val="FCFCFC"/>
                </a:solidFill>
                <a:latin typeface="Century Gothic"/>
                <a:cs typeface="Century Gothic"/>
              </a:rPr>
              <a:t>th </a:t>
            </a:r>
            <a:r>
              <a:rPr sz="2400" b="1" spc="-337" baseline="2430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Grade</a:t>
            </a:r>
            <a:r>
              <a:rPr sz="24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Math </a:t>
            </a:r>
            <a:r>
              <a:rPr sz="24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II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5" name="Horizontal Scroll 34"/>
          <p:cNvSpPr/>
          <p:nvPr/>
        </p:nvSpPr>
        <p:spPr>
          <a:xfrm>
            <a:off x="5257800" y="2420240"/>
            <a:ext cx="3424935" cy="1788668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for 2017/18</a:t>
            </a:r>
          </a:p>
          <a:p>
            <a:pPr algn="ctr"/>
            <a:r>
              <a:rPr lang="en-US" dirty="0" smtClean="0"/>
              <a:t>Honors Math I</a:t>
            </a:r>
          </a:p>
          <a:p>
            <a:pPr algn="ctr"/>
            <a:r>
              <a:rPr lang="en-US" dirty="0" smtClean="0"/>
              <a:t>Recommended for students with an average over 90%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0833" y="473202"/>
            <a:ext cx="6449695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IE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COMM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8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84497" y="1905507"/>
            <a:ext cx="4548251" cy="2140330"/>
          </a:xfrm>
          <a:custGeom>
            <a:avLst/>
            <a:gdLst/>
            <a:ahLst/>
            <a:cxnLst/>
            <a:rect l="l" t="t" r="r" b="b"/>
            <a:pathLst>
              <a:path w="4548251" h="2140330">
                <a:moveTo>
                  <a:pt x="3478022" y="0"/>
                </a:moveTo>
                <a:lnTo>
                  <a:pt x="3478022" y="267588"/>
                </a:lnTo>
                <a:lnTo>
                  <a:pt x="0" y="267588"/>
                </a:lnTo>
                <a:lnTo>
                  <a:pt x="0" y="1872868"/>
                </a:lnTo>
                <a:lnTo>
                  <a:pt x="3478022" y="1872868"/>
                </a:lnTo>
                <a:lnTo>
                  <a:pt x="3478022" y="2140330"/>
                </a:lnTo>
                <a:lnTo>
                  <a:pt x="4548251" y="1070228"/>
                </a:lnTo>
                <a:lnTo>
                  <a:pt x="347802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84497" y="1905507"/>
            <a:ext cx="4548251" cy="2140330"/>
          </a:xfrm>
          <a:custGeom>
            <a:avLst/>
            <a:gdLst/>
            <a:ahLst/>
            <a:cxnLst/>
            <a:rect l="l" t="t" r="r" b="b"/>
            <a:pathLst>
              <a:path w="4548251" h="2140330">
                <a:moveTo>
                  <a:pt x="0" y="267588"/>
                </a:moveTo>
                <a:lnTo>
                  <a:pt x="3478022" y="267588"/>
                </a:lnTo>
                <a:lnTo>
                  <a:pt x="3478022" y="0"/>
                </a:lnTo>
                <a:lnTo>
                  <a:pt x="4548251" y="1070228"/>
                </a:lnTo>
                <a:lnTo>
                  <a:pt x="3478022" y="2140330"/>
                </a:lnTo>
                <a:lnTo>
                  <a:pt x="3478022" y="1872868"/>
                </a:lnTo>
                <a:lnTo>
                  <a:pt x="0" y="1872868"/>
                </a:lnTo>
                <a:lnTo>
                  <a:pt x="0" y="267588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92626" y="2705353"/>
            <a:ext cx="3657600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3D5D77"/>
                </a:solidFill>
                <a:latin typeface="Century Gothic"/>
                <a:cs typeface="Century Gothic"/>
              </a:rPr>
              <a:t>•</a:t>
            </a:r>
            <a:r>
              <a:rPr sz="3200" spc="-570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CP Earth Science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7451" y="1905507"/>
            <a:ext cx="3297047" cy="2140330"/>
          </a:xfrm>
          <a:custGeom>
            <a:avLst/>
            <a:gdLst/>
            <a:ahLst/>
            <a:cxnLst/>
            <a:rect l="l" t="t" r="r" b="b"/>
            <a:pathLst>
              <a:path w="3297047" h="2140330">
                <a:moveTo>
                  <a:pt x="2940304" y="0"/>
                </a:moveTo>
                <a:lnTo>
                  <a:pt x="356730" y="0"/>
                </a:lnTo>
                <a:lnTo>
                  <a:pt x="327473" y="1182"/>
                </a:lnTo>
                <a:lnTo>
                  <a:pt x="271004" y="10370"/>
                </a:lnTo>
                <a:lnTo>
                  <a:pt x="217875" y="28041"/>
                </a:lnTo>
                <a:lnTo>
                  <a:pt x="168820" y="53459"/>
                </a:lnTo>
                <a:lnTo>
                  <a:pt x="124574" y="85890"/>
                </a:lnTo>
                <a:lnTo>
                  <a:pt x="85871" y="124597"/>
                </a:lnTo>
                <a:lnTo>
                  <a:pt x="53446" y="168846"/>
                </a:lnTo>
                <a:lnTo>
                  <a:pt x="28033" y="217902"/>
                </a:lnTo>
                <a:lnTo>
                  <a:pt x="10367" y="271028"/>
                </a:lnTo>
                <a:lnTo>
                  <a:pt x="1182" y="327490"/>
                </a:lnTo>
                <a:lnTo>
                  <a:pt x="0" y="356742"/>
                </a:lnTo>
                <a:lnTo>
                  <a:pt x="0" y="1783587"/>
                </a:lnTo>
                <a:lnTo>
                  <a:pt x="4669" y="1841473"/>
                </a:lnTo>
                <a:lnTo>
                  <a:pt x="18186" y="1896377"/>
                </a:lnTo>
                <a:lnTo>
                  <a:pt x="39817" y="1947567"/>
                </a:lnTo>
                <a:lnTo>
                  <a:pt x="68828" y="1994310"/>
                </a:lnTo>
                <a:lnTo>
                  <a:pt x="104484" y="2035873"/>
                </a:lnTo>
                <a:lnTo>
                  <a:pt x="146050" y="2071523"/>
                </a:lnTo>
                <a:lnTo>
                  <a:pt x="192792" y="2100527"/>
                </a:lnTo>
                <a:lnTo>
                  <a:pt x="243976" y="2122151"/>
                </a:lnTo>
                <a:lnTo>
                  <a:pt x="298867" y="2135664"/>
                </a:lnTo>
                <a:lnTo>
                  <a:pt x="356730" y="2140330"/>
                </a:lnTo>
                <a:lnTo>
                  <a:pt x="2940304" y="2140330"/>
                </a:lnTo>
                <a:lnTo>
                  <a:pt x="2998189" y="2135664"/>
                </a:lnTo>
                <a:lnTo>
                  <a:pt x="3053093" y="2122151"/>
                </a:lnTo>
                <a:lnTo>
                  <a:pt x="3104283" y="2100527"/>
                </a:lnTo>
                <a:lnTo>
                  <a:pt x="3151026" y="2071523"/>
                </a:lnTo>
                <a:lnTo>
                  <a:pt x="3192589" y="2035873"/>
                </a:lnTo>
                <a:lnTo>
                  <a:pt x="3228239" y="1994310"/>
                </a:lnTo>
                <a:lnTo>
                  <a:pt x="3257243" y="1947567"/>
                </a:lnTo>
                <a:lnTo>
                  <a:pt x="3278867" y="1896377"/>
                </a:lnTo>
                <a:lnTo>
                  <a:pt x="3292380" y="1841473"/>
                </a:lnTo>
                <a:lnTo>
                  <a:pt x="3297047" y="1783587"/>
                </a:lnTo>
                <a:lnTo>
                  <a:pt x="3297047" y="356742"/>
                </a:lnTo>
                <a:lnTo>
                  <a:pt x="3292380" y="298888"/>
                </a:lnTo>
                <a:lnTo>
                  <a:pt x="3278867" y="244002"/>
                </a:lnTo>
                <a:lnTo>
                  <a:pt x="3257243" y="192819"/>
                </a:lnTo>
                <a:lnTo>
                  <a:pt x="3228239" y="146075"/>
                </a:lnTo>
                <a:lnTo>
                  <a:pt x="3192589" y="104505"/>
                </a:lnTo>
                <a:lnTo>
                  <a:pt x="3151026" y="68844"/>
                </a:lnTo>
                <a:lnTo>
                  <a:pt x="3104283" y="39827"/>
                </a:lnTo>
                <a:lnTo>
                  <a:pt x="3053093" y="18191"/>
                </a:lnTo>
                <a:lnTo>
                  <a:pt x="2998189" y="4670"/>
                </a:lnTo>
                <a:lnTo>
                  <a:pt x="2940304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7451" y="1905507"/>
            <a:ext cx="3297047" cy="2140330"/>
          </a:xfrm>
          <a:custGeom>
            <a:avLst/>
            <a:gdLst/>
            <a:ahLst/>
            <a:cxnLst/>
            <a:rect l="l" t="t" r="r" b="b"/>
            <a:pathLst>
              <a:path w="3297047" h="2140330">
                <a:moveTo>
                  <a:pt x="0" y="356742"/>
                </a:moveTo>
                <a:lnTo>
                  <a:pt x="4669" y="298888"/>
                </a:lnTo>
                <a:lnTo>
                  <a:pt x="18186" y="244002"/>
                </a:lnTo>
                <a:lnTo>
                  <a:pt x="39817" y="192819"/>
                </a:lnTo>
                <a:lnTo>
                  <a:pt x="68828" y="146075"/>
                </a:lnTo>
                <a:lnTo>
                  <a:pt x="104484" y="104505"/>
                </a:lnTo>
                <a:lnTo>
                  <a:pt x="146050" y="68844"/>
                </a:lnTo>
                <a:lnTo>
                  <a:pt x="192792" y="39827"/>
                </a:lnTo>
                <a:lnTo>
                  <a:pt x="243976" y="18191"/>
                </a:lnTo>
                <a:lnTo>
                  <a:pt x="298867" y="4670"/>
                </a:lnTo>
                <a:lnTo>
                  <a:pt x="356730" y="0"/>
                </a:lnTo>
                <a:lnTo>
                  <a:pt x="2940304" y="0"/>
                </a:lnTo>
                <a:lnTo>
                  <a:pt x="2998189" y="4670"/>
                </a:lnTo>
                <a:lnTo>
                  <a:pt x="3053093" y="18191"/>
                </a:lnTo>
                <a:lnTo>
                  <a:pt x="3104283" y="39827"/>
                </a:lnTo>
                <a:lnTo>
                  <a:pt x="3151026" y="68844"/>
                </a:lnTo>
                <a:lnTo>
                  <a:pt x="3192589" y="104505"/>
                </a:lnTo>
                <a:lnTo>
                  <a:pt x="3228239" y="146075"/>
                </a:lnTo>
                <a:lnTo>
                  <a:pt x="3257243" y="192819"/>
                </a:lnTo>
                <a:lnTo>
                  <a:pt x="3278867" y="244002"/>
                </a:lnTo>
                <a:lnTo>
                  <a:pt x="3292380" y="298888"/>
                </a:lnTo>
                <a:lnTo>
                  <a:pt x="3297047" y="356742"/>
                </a:lnTo>
                <a:lnTo>
                  <a:pt x="3297047" y="1783587"/>
                </a:lnTo>
                <a:lnTo>
                  <a:pt x="3292380" y="1841473"/>
                </a:lnTo>
                <a:lnTo>
                  <a:pt x="3278867" y="1896377"/>
                </a:lnTo>
                <a:lnTo>
                  <a:pt x="3257243" y="1947567"/>
                </a:lnTo>
                <a:lnTo>
                  <a:pt x="3228239" y="1994310"/>
                </a:lnTo>
                <a:lnTo>
                  <a:pt x="3192589" y="2035873"/>
                </a:lnTo>
                <a:lnTo>
                  <a:pt x="3151026" y="2071523"/>
                </a:lnTo>
                <a:lnTo>
                  <a:pt x="3104283" y="2100527"/>
                </a:lnTo>
                <a:lnTo>
                  <a:pt x="3053093" y="2122151"/>
                </a:lnTo>
                <a:lnTo>
                  <a:pt x="2998189" y="2135664"/>
                </a:lnTo>
                <a:lnTo>
                  <a:pt x="2940304" y="2140330"/>
                </a:lnTo>
                <a:lnTo>
                  <a:pt x="356730" y="2140330"/>
                </a:lnTo>
                <a:lnTo>
                  <a:pt x="298867" y="2135664"/>
                </a:lnTo>
                <a:lnTo>
                  <a:pt x="243976" y="2122151"/>
                </a:lnTo>
                <a:lnTo>
                  <a:pt x="192792" y="2100527"/>
                </a:lnTo>
                <a:lnTo>
                  <a:pt x="146050" y="2071523"/>
                </a:lnTo>
                <a:lnTo>
                  <a:pt x="104484" y="2035873"/>
                </a:lnTo>
                <a:lnTo>
                  <a:pt x="68828" y="1994310"/>
                </a:lnTo>
                <a:lnTo>
                  <a:pt x="39817" y="1947567"/>
                </a:lnTo>
                <a:lnTo>
                  <a:pt x="18186" y="1896377"/>
                </a:lnTo>
                <a:lnTo>
                  <a:pt x="4669" y="1841473"/>
                </a:lnTo>
                <a:lnTo>
                  <a:pt x="0" y="1783587"/>
                </a:lnTo>
                <a:lnTo>
                  <a:pt x="0" y="356742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5403" y="2481326"/>
            <a:ext cx="2742565" cy="940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  <a:tabLst>
                <a:tab pos="1820545" algn="l"/>
              </a:tabLst>
            </a:pPr>
            <a:r>
              <a:rPr sz="32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Science	EOG</a:t>
            </a:r>
            <a:endParaRPr sz="3200">
              <a:latin typeface="Century Gothic"/>
              <a:cs typeface="Century Gothic"/>
            </a:endParaRPr>
          </a:p>
          <a:p>
            <a:pPr marR="2540" algn="ctr">
              <a:lnSpc>
                <a:spcPts val="3529"/>
              </a:lnSpc>
            </a:pPr>
            <a:r>
              <a:rPr sz="32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Level 1</a:t>
            </a:r>
            <a:r>
              <a:rPr sz="32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-</a:t>
            </a:r>
            <a:r>
              <a:rPr sz="32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3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84497" y="4259960"/>
            <a:ext cx="4548251" cy="2140292"/>
          </a:xfrm>
          <a:custGeom>
            <a:avLst/>
            <a:gdLst/>
            <a:ahLst/>
            <a:cxnLst/>
            <a:rect l="l" t="t" r="r" b="b"/>
            <a:pathLst>
              <a:path w="4548251" h="2140292">
                <a:moveTo>
                  <a:pt x="3478022" y="0"/>
                </a:moveTo>
                <a:lnTo>
                  <a:pt x="3478022" y="267462"/>
                </a:lnTo>
                <a:lnTo>
                  <a:pt x="0" y="267462"/>
                </a:lnTo>
                <a:lnTo>
                  <a:pt x="0" y="1872741"/>
                </a:lnTo>
                <a:lnTo>
                  <a:pt x="3478022" y="1872741"/>
                </a:lnTo>
                <a:lnTo>
                  <a:pt x="3478022" y="2140292"/>
                </a:lnTo>
                <a:lnTo>
                  <a:pt x="4548251" y="1070102"/>
                </a:lnTo>
                <a:lnTo>
                  <a:pt x="3478022" y="0"/>
                </a:lnTo>
                <a:close/>
              </a:path>
            </a:pathLst>
          </a:custGeom>
          <a:solidFill>
            <a:srgbClr val="CED2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84497" y="4259960"/>
            <a:ext cx="4548251" cy="2140292"/>
          </a:xfrm>
          <a:custGeom>
            <a:avLst/>
            <a:gdLst/>
            <a:ahLst/>
            <a:cxnLst/>
            <a:rect l="l" t="t" r="r" b="b"/>
            <a:pathLst>
              <a:path w="4548251" h="2140292">
                <a:moveTo>
                  <a:pt x="0" y="267462"/>
                </a:moveTo>
                <a:lnTo>
                  <a:pt x="3478022" y="267462"/>
                </a:lnTo>
                <a:lnTo>
                  <a:pt x="3478022" y="0"/>
                </a:lnTo>
                <a:lnTo>
                  <a:pt x="4548251" y="1070102"/>
                </a:lnTo>
                <a:lnTo>
                  <a:pt x="3478022" y="2140292"/>
                </a:lnTo>
                <a:lnTo>
                  <a:pt x="3478022" y="1872741"/>
                </a:lnTo>
                <a:lnTo>
                  <a:pt x="0" y="1872741"/>
                </a:lnTo>
                <a:lnTo>
                  <a:pt x="0" y="267462"/>
                </a:lnTo>
                <a:close/>
              </a:path>
            </a:pathLst>
          </a:custGeom>
          <a:ln w="19050">
            <a:solidFill>
              <a:srgbClr val="CED2D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92626" y="4835905"/>
            <a:ext cx="2753995" cy="9410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3D5D77"/>
                </a:solidFill>
                <a:latin typeface="Century Gothic"/>
                <a:cs typeface="Century Gothic"/>
              </a:rPr>
              <a:t>•</a:t>
            </a:r>
            <a:r>
              <a:rPr sz="3200" spc="-57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Honors</a:t>
            </a:r>
            <a:r>
              <a:rPr sz="3200" b="1" spc="-15" dirty="0" smtClean="0">
                <a:solidFill>
                  <a:srgbClr val="3D5D77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Earth</a:t>
            </a:r>
            <a:endParaRPr sz="3200">
              <a:latin typeface="Century Gothic"/>
              <a:cs typeface="Century Gothic"/>
            </a:endParaRPr>
          </a:p>
          <a:p>
            <a:pPr marL="299085">
              <a:lnSpc>
                <a:spcPts val="3529"/>
              </a:lnSpc>
            </a:pPr>
            <a:r>
              <a:rPr sz="3200" b="1" dirty="0" smtClean="0">
                <a:solidFill>
                  <a:srgbClr val="3D5D77"/>
                </a:solidFill>
                <a:latin typeface="Century Gothic"/>
                <a:cs typeface="Century Gothic"/>
              </a:rPr>
              <a:t>Scien</a:t>
            </a:r>
            <a:r>
              <a:rPr sz="3200" b="1" spc="5" dirty="0" smtClean="0">
                <a:solidFill>
                  <a:srgbClr val="3D5D77"/>
                </a:solidFill>
                <a:latin typeface="Century Gothic"/>
                <a:cs typeface="Century Gothic"/>
              </a:rPr>
              <a:t>c</a:t>
            </a:r>
            <a:r>
              <a:rPr sz="3200" b="1" spc="0" dirty="0" smtClean="0">
                <a:solidFill>
                  <a:srgbClr val="3D5D77"/>
                </a:solidFill>
                <a:latin typeface="Century Gothic"/>
                <a:cs typeface="Century Gothic"/>
              </a:rPr>
              <a:t>e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7451" y="4259960"/>
            <a:ext cx="3297047" cy="2140292"/>
          </a:xfrm>
          <a:custGeom>
            <a:avLst/>
            <a:gdLst/>
            <a:ahLst/>
            <a:cxnLst/>
            <a:rect l="l" t="t" r="r" b="b"/>
            <a:pathLst>
              <a:path w="3297047" h="2140292">
                <a:moveTo>
                  <a:pt x="2940304" y="0"/>
                </a:moveTo>
                <a:lnTo>
                  <a:pt x="356730" y="0"/>
                </a:lnTo>
                <a:lnTo>
                  <a:pt x="327473" y="1182"/>
                </a:lnTo>
                <a:lnTo>
                  <a:pt x="271004" y="10363"/>
                </a:lnTo>
                <a:lnTo>
                  <a:pt x="217875" y="28023"/>
                </a:lnTo>
                <a:lnTo>
                  <a:pt x="168820" y="53429"/>
                </a:lnTo>
                <a:lnTo>
                  <a:pt x="124574" y="85847"/>
                </a:lnTo>
                <a:lnTo>
                  <a:pt x="85871" y="124545"/>
                </a:lnTo>
                <a:lnTo>
                  <a:pt x="53446" y="168790"/>
                </a:lnTo>
                <a:lnTo>
                  <a:pt x="28033" y="217848"/>
                </a:lnTo>
                <a:lnTo>
                  <a:pt x="10367" y="270987"/>
                </a:lnTo>
                <a:lnTo>
                  <a:pt x="1182" y="327473"/>
                </a:lnTo>
                <a:lnTo>
                  <a:pt x="0" y="356743"/>
                </a:lnTo>
                <a:lnTo>
                  <a:pt x="0" y="1783562"/>
                </a:lnTo>
                <a:lnTo>
                  <a:pt x="4669" y="1841425"/>
                </a:lnTo>
                <a:lnTo>
                  <a:pt x="18186" y="1896316"/>
                </a:lnTo>
                <a:lnTo>
                  <a:pt x="39817" y="1947500"/>
                </a:lnTo>
                <a:lnTo>
                  <a:pt x="68828" y="1994242"/>
                </a:lnTo>
                <a:lnTo>
                  <a:pt x="104484" y="2035808"/>
                </a:lnTo>
                <a:lnTo>
                  <a:pt x="146050" y="2071464"/>
                </a:lnTo>
                <a:lnTo>
                  <a:pt x="192792" y="2100475"/>
                </a:lnTo>
                <a:lnTo>
                  <a:pt x="243976" y="2122106"/>
                </a:lnTo>
                <a:lnTo>
                  <a:pt x="298867" y="2135623"/>
                </a:lnTo>
                <a:lnTo>
                  <a:pt x="356730" y="2140292"/>
                </a:lnTo>
                <a:lnTo>
                  <a:pt x="2940304" y="2140292"/>
                </a:lnTo>
                <a:lnTo>
                  <a:pt x="2998189" y="2135623"/>
                </a:lnTo>
                <a:lnTo>
                  <a:pt x="3053093" y="2122106"/>
                </a:lnTo>
                <a:lnTo>
                  <a:pt x="3104283" y="2100475"/>
                </a:lnTo>
                <a:lnTo>
                  <a:pt x="3151026" y="2071464"/>
                </a:lnTo>
                <a:lnTo>
                  <a:pt x="3192589" y="2035808"/>
                </a:lnTo>
                <a:lnTo>
                  <a:pt x="3228239" y="1994242"/>
                </a:lnTo>
                <a:lnTo>
                  <a:pt x="3257243" y="1947500"/>
                </a:lnTo>
                <a:lnTo>
                  <a:pt x="3278867" y="1896316"/>
                </a:lnTo>
                <a:lnTo>
                  <a:pt x="3292380" y="1841425"/>
                </a:lnTo>
                <a:lnTo>
                  <a:pt x="3297047" y="1783562"/>
                </a:lnTo>
                <a:lnTo>
                  <a:pt x="3297047" y="356743"/>
                </a:lnTo>
                <a:lnTo>
                  <a:pt x="3292380" y="298857"/>
                </a:lnTo>
                <a:lnTo>
                  <a:pt x="3278867" y="243953"/>
                </a:lnTo>
                <a:lnTo>
                  <a:pt x="3257243" y="192763"/>
                </a:lnTo>
                <a:lnTo>
                  <a:pt x="3228239" y="146020"/>
                </a:lnTo>
                <a:lnTo>
                  <a:pt x="3192589" y="104457"/>
                </a:lnTo>
                <a:lnTo>
                  <a:pt x="3151026" y="68807"/>
                </a:lnTo>
                <a:lnTo>
                  <a:pt x="3104283" y="39803"/>
                </a:lnTo>
                <a:lnTo>
                  <a:pt x="3053093" y="18179"/>
                </a:lnTo>
                <a:lnTo>
                  <a:pt x="2998189" y="4666"/>
                </a:lnTo>
                <a:lnTo>
                  <a:pt x="2940304" y="0"/>
                </a:lnTo>
                <a:close/>
              </a:path>
            </a:pathLst>
          </a:custGeom>
          <a:solidFill>
            <a:srgbClr val="3D5D7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7451" y="4259960"/>
            <a:ext cx="3297047" cy="2140292"/>
          </a:xfrm>
          <a:custGeom>
            <a:avLst/>
            <a:gdLst/>
            <a:ahLst/>
            <a:cxnLst/>
            <a:rect l="l" t="t" r="r" b="b"/>
            <a:pathLst>
              <a:path w="3297047" h="2140292">
                <a:moveTo>
                  <a:pt x="0" y="356743"/>
                </a:moveTo>
                <a:lnTo>
                  <a:pt x="4669" y="298857"/>
                </a:lnTo>
                <a:lnTo>
                  <a:pt x="18186" y="243953"/>
                </a:lnTo>
                <a:lnTo>
                  <a:pt x="39817" y="192763"/>
                </a:lnTo>
                <a:lnTo>
                  <a:pt x="68828" y="146020"/>
                </a:lnTo>
                <a:lnTo>
                  <a:pt x="104484" y="104457"/>
                </a:lnTo>
                <a:lnTo>
                  <a:pt x="146050" y="68807"/>
                </a:lnTo>
                <a:lnTo>
                  <a:pt x="192792" y="39803"/>
                </a:lnTo>
                <a:lnTo>
                  <a:pt x="243976" y="18179"/>
                </a:lnTo>
                <a:lnTo>
                  <a:pt x="298867" y="4666"/>
                </a:lnTo>
                <a:lnTo>
                  <a:pt x="356730" y="0"/>
                </a:lnTo>
                <a:lnTo>
                  <a:pt x="2940304" y="0"/>
                </a:lnTo>
                <a:lnTo>
                  <a:pt x="2998189" y="4666"/>
                </a:lnTo>
                <a:lnTo>
                  <a:pt x="3053093" y="18179"/>
                </a:lnTo>
                <a:lnTo>
                  <a:pt x="3104283" y="39803"/>
                </a:lnTo>
                <a:lnTo>
                  <a:pt x="3151026" y="68807"/>
                </a:lnTo>
                <a:lnTo>
                  <a:pt x="3192589" y="104457"/>
                </a:lnTo>
                <a:lnTo>
                  <a:pt x="3228239" y="146020"/>
                </a:lnTo>
                <a:lnTo>
                  <a:pt x="3257243" y="192763"/>
                </a:lnTo>
                <a:lnTo>
                  <a:pt x="3278867" y="243953"/>
                </a:lnTo>
                <a:lnTo>
                  <a:pt x="3292380" y="298857"/>
                </a:lnTo>
                <a:lnTo>
                  <a:pt x="3297047" y="356743"/>
                </a:lnTo>
                <a:lnTo>
                  <a:pt x="3297047" y="1783562"/>
                </a:lnTo>
                <a:lnTo>
                  <a:pt x="3292380" y="1841425"/>
                </a:lnTo>
                <a:lnTo>
                  <a:pt x="3278867" y="1896316"/>
                </a:lnTo>
                <a:lnTo>
                  <a:pt x="3257243" y="1947500"/>
                </a:lnTo>
                <a:lnTo>
                  <a:pt x="3228239" y="1994242"/>
                </a:lnTo>
                <a:lnTo>
                  <a:pt x="3192589" y="2035808"/>
                </a:lnTo>
                <a:lnTo>
                  <a:pt x="3151026" y="2071464"/>
                </a:lnTo>
                <a:lnTo>
                  <a:pt x="3104283" y="2100475"/>
                </a:lnTo>
                <a:lnTo>
                  <a:pt x="3053093" y="2122106"/>
                </a:lnTo>
                <a:lnTo>
                  <a:pt x="2998189" y="2135623"/>
                </a:lnTo>
                <a:lnTo>
                  <a:pt x="2940304" y="2140292"/>
                </a:lnTo>
                <a:lnTo>
                  <a:pt x="356730" y="2140292"/>
                </a:lnTo>
                <a:lnTo>
                  <a:pt x="298867" y="2135623"/>
                </a:lnTo>
                <a:lnTo>
                  <a:pt x="243976" y="2122106"/>
                </a:lnTo>
                <a:lnTo>
                  <a:pt x="192792" y="2100475"/>
                </a:lnTo>
                <a:lnTo>
                  <a:pt x="146050" y="2071464"/>
                </a:lnTo>
                <a:lnTo>
                  <a:pt x="104484" y="2035808"/>
                </a:lnTo>
                <a:lnTo>
                  <a:pt x="68828" y="1994242"/>
                </a:lnTo>
                <a:lnTo>
                  <a:pt x="39817" y="1947500"/>
                </a:lnTo>
                <a:lnTo>
                  <a:pt x="18186" y="1896316"/>
                </a:lnTo>
                <a:lnTo>
                  <a:pt x="4669" y="1841425"/>
                </a:lnTo>
                <a:lnTo>
                  <a:pt x="0" y="1783562"/>
                </a:lnTo>
                <a:lnTo>
                  <a:pt x="0" y="356743"/>
                </a:lnTo>
                <a:close/>
              </a:path>
            </a:pathLst>
          </a:custGeom>
          <a:ln w="19050">
            <a:solidFill>
              <a:srgbClr val="FCFC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65403" y="4835905"/>
            <a:ext cx="2742565" cy="9410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  <a:tabLst>
                <a:tab pos="1820545" algn="l"/>
              </a:tabLst>
            </a:pPr>
            <a:r>
              <a:rPr sz="32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Science	EOG</a:t>
            </a:r>
            <a:endParaRPr sz="3200">
              <a:latin typeface="Century Gothic"/>
              <a:cs typeface="Century Gothic"/>
            </a:endParaRPr>
          </a:p>
          <a:p>
            <a:pPr marR="1905" algn="ctr">
              <a:lnSpc>
                <a:spcPts val="3529"/>
              </a:lnSpc>
            </a:pPr>
            <a:r>
              <a:rPr sz="32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Level 4+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62783" y="3869435"/>
            <a:ext cx="3951732" cy="1760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4059" y="1869059"/>
            <a:ext cx="7590790" cy="34042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1300" marR="12700" indent="-229235">
              <a:lnSpc>
                <a:spcPct val="100000"/>
              </a:lnSpc>
              <a:buClr>
                <a:srgbClr val="3D5D77"/>
              </a:buClr>
              <a:buFont typeface="Wingdings 2"/>
              <a:buChar char=""/>
              <a:tabLst>
                <a:tab pos="241300" algn="l"/>
              </a:tabLst>
            </a:pP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Al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400" spc="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stu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den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25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mus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on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red</a:t>
            </a:r>
            <a:r>
              <a:rPr sz="2400" spc="17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25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2400" spc="28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h 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4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r>
              <a:rPr sz="2400" spc="28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7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7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4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ll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4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2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hm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4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ur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r>
              <a:rPr sz="24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f 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400" spc="2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4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28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ass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4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/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400" spc="29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 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4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te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4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4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4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4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25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4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4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ur</a:t>
            </a:r>
            <a:r>
              <a:rPr sz="24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4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4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!</a:t>
            </a:r>
            <a:endParaRPr sz="2400">
              <a:latin typeface="Century Gothic"/>
              <a:cs typeface="Century Gothic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44"/>
              </a:spcBef>
            </a:pPr>
            <a:endParaRPr sz="1100"/>
          </a:p>
          <a:p>
            <a:pPr marL="2028189" marR="2325370" indent="627380">
              <a:lnSpc>
                <a:spcPct val="127600"/>
              </a:lnSpc>
            </a:pPr>
            <a:r>
              <a:rPr sz="33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Health/PE</a:t>
            </a:r>
            <a:r>
              <a:rPr sz="33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 (re</a:t>
            </a:r>
            <a:r>
              <a:rPr sz="33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quired </a:t>
            </a:r>
            <a:r>
              <a:rPr sz="3300" spc="-3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33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or all)</a:t>
            </a:r>
            <a:endParaRPr sz="33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381" rIns="0" bIns="0" rtlCol="0">
            <a:noAutofit/>
          </a:bodyPr>
          <a:lstStyle/>
          <a:p>
            <a:pPr marL="1744345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HE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H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P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1659" y="1790019"/>
            <a:ext cx="7505700" cy="25685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1300" marR="12700" indent="-228600">
              <a:lnSpc>
                <a:spcPct val="100099"/>
              </a:lnSpc>
              <a:tabLst>
                <a:tab pos="2600960" algn="l"/>
              </a:tabLst>
            </a:pPr>
            <a:r>
              <a:rPr sz="2800" spc="-20" dirty="0" smtClean="0">
                <a:solidFill>
                  <a:srgbClr val="3D5D77"/>
                </a:solidFill>
                <a:latin typeface="Wingdings 2"/>
                <a:cs typeface="Wingdings 2"/>
              </a:rPr>
              <a:t></a:t>
            </a:r>
            <a:r>
              <a:rPr sz="2800" spc="-450" dirty="0" smtClean="0">
                <a:solidFill>
                  <a:srgbClr val="3D5D77"/>
                </a:solidFill>
                <a:latin typeface="Times New Roman"/>
                <a:cs typeface="Times New Roman"/>
              </a:rPr>
              <a:t> </a:t>
            </a:r>
            <a:r>
              <a:rPr sz="2800" spc="6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ng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34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800" spc="28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32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q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800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800" spc="33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fo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 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du</a:t>
            </a:r>
            <a:r>
              <a:rPr sz="2800" spc="114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800" spc="13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8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800" spc="12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800" spc="1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800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,	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h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o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w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v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r</a:t>
            </a:r>
            <a:r>
              <a:rPr sz="2800" spc="34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o</a:t>
            </a:r>
            <a:r>
              <a:rPr sz="2800" spc="31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mee</a:t>
            </a:r>
            <a:r>
              <a:rPr sz="2800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spc="33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h</a:t>
            </a:r>
            <a:r>
              <a:rPr sz="2800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spc="145" dirty="0" smtClean="0">
                <a:solidFill>
                  <a:srgbClr val="FFFF99"/>
                </a:solidFill>
                <a:latin typeface="Century Gothic"/>
                <a:cs typeface="Century Gothic"/>
              </a:rPr>
              <a:t>i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n</a:t>
            </a:r>
            <a:r>
              <a:rPr sz="2800" spc="145" dirty="0" smtClean="0">
                <a:solidFill>
                  <a:srgbClr val="FFFF99"/>
                </a:solidFill>
                <a:latin typeface="Century Gothic"/>
                <a:cs typeface="Century Gothic"/>
              </a:rPr>
              <a:t>i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u</a:t>
            </a:r>
            <a:r>
              <a:rPr sz="2800" spc="-3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spc="30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q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u</a:t>
            </a:r>
            <a:r>
              <a:rPr sz="2800" spc="145" dirty="0" smtClean="0">
                <a:solidFill>
                  <a:srgbClr val="FFFF99"/>
                </a:solidFill>
                <a:latin typeface="Century Gothic"/>
                <a:cs typeface="Century Gothic"/>
              </a:rPr>
              <a:t>i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r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me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n</a:t>
            </a:r>
            <a:r>
              <a:rPr sz="2800" spc="14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spc="-15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spc="34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fo</a:t>
            </a:r>
            <a:r>
              <a:rPr sz="2800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r</a:t>
            </a:r>
            <a:r>
              <a:rPr sz="2800" spc="29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a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n</a:t>
            </a:r>
            <a:r>
              <a:rPr sz="2800" spc="-15" dirty="0" smtClean="0">
                <a:solidFill>
                  <a:srgbClr val="FFFF99"/>
                </a:solidFill>
                <a:latin typeface="Century Gothic"/>
                <a:cs typeface="Century Gothic"/>
              </a:rPr>
              <a:t>y</a:t>
            </a:r>
            <a:r>
              <a:rPr sz="2800" spc="32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U</a:t>
            </a:r>
            <a:r>
              <a:rPr sz="2800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N</a:t>
            </a:r>
            <a:r>
              <a:rPr sz="2800" spc="-25" dirty="0" smtClean="0">
                <a:solidFill>
                  <a:srgbClr val="FFFF99"/>
                </a:solidFill>
                <a:latin typeface="Century Gothic"/>
                <a:cs typeface="Century Gothic"/>
              </a:rPr>
              <a:t>C</a:t>
            </a:r>
            <a:r>
              <a:rPr sz="2800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y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spc="-3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spc="35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c</a:t>
            </a:r>
            <a:r>
              <a:rPr sz="2800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h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oo</a:t>
            </a:r>
            <a:r>
              <a:rPr sz="2800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</a:t>
            </a:r>
            <a:r>
              <a:rPr sz="2800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,</a:t>
            </a:r>
            <a:r>
              <a:rPr sz="2800" spc="35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spc="125" dirty="0" smtClean="0">
                <a:solidFill>
                  <a:srgbClr val="FFFF99"/>
                </a:solidFill>
                <a:latin typeface="Century Gothic"/>
                <a:cs typeface="Century Gothic"/>
              </a:rPr>
              <a:t>yo</a:t>
            </a:r>
            <a:r>
              <a:rPr sz="2800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u</a:t>
            </a:r>
            <a:r>
              <a:rPr sz="2800" spc="35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u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b="1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b="1" spc="32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ha</a:t>
            </a:r>
            <a:r>
              <a:rPr sz="2800" b="1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v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31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a</a:t>
            </a:r>
            <a:r>
              <a:rPr sz="2800" b="1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i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n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i</a:t>
            </a:r>
            <a:r>
              <a:rPr sz="2800" b="1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u</a:t>
            </a:r>
            <a:r>
              <a:rPr sz="2800" b="1" spc="-3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b="1" spc="34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o</a:t>
            </a:r>
            <a:r>
              <a:rPr sz="2800" b="1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f</a:t>
            </a:r>
            <a:r>
              <a:rPr sz="2800" b="1" spc="29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2</a:t>
            </a:r>
            <a:r>
              <a:rPr sz="2800" b="1" spc="29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v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</a:t>
            </a:r>
            <a:r>
              <a:rPr sz="2800" b="1" spc="-15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b="1" spc="34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o</a:t>
            </a:r>
            <a:r>
              <a:rPr sz="2800" b="1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f</a:t>
            </a:r>
            <a:r>
              <a:rPr sz="2800" b="1" spc="31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t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h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295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s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a</a:t>
            </a:r>
            <a:r>
              <a:rPr sz="2800" b="1" spc="110" dirty="0" smtClean="0">
                <a:solidFill>
                  <a:srgbClr val="FFFF99"/>
                </a:solidFill>
                <a:latin typeface="Century Gothic"/>
                <a:cs typeface="Century Gothic"/>
              </a:rPr>
              <a:t>m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32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05" dirty="0" smtClean="0">
                <a:solidFill>
                  <a:srgbClr val="FFFF99"/>
                </a:solidFill>
                <a:latin typeface="Century Gothic"/>
                <a:cs typeface="Century Gothic"/>
              </a:rPr>
              <a:t>w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o</a:t>
            </a:r>
            <a:r>
              <a:rPr sz="2800" b="1" spc="135" dirty="0" smtClean="0">
                <a:solidFill>
                  <a:srgbClr val="FFFF99"/>
                </a:solidFill>
                <a:latin typeface="Century Gothic"/>
                <a:cs typeface="Century Gothic"/>
              </a:rPr>
              <a:t>r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</a:t>
            </a:r>
            <a:r>
              <a:rPr sz="2800" b="1" spc="-20" dirty="0" smtClean="0">
                <a:solidFill>
                  <a:srgbClr val="FFFF99"/>
                </a:solidFill>
                <a:latin typeface="Century Gothic"/>
                <a:cs typeface="Century Gothic"/>
              </a:rPr>
              <a:t>d</a:t>
            </a:r>
            <a:r>
              <a:rPr sz="2800" b="1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 </a:t>
            </a:r>
            <a:r>
              <a:rPr sz="2800" b="1" spc="130" dirty="0" smtClean="0">
                <a:solidFill>
                  <a:srgbClr val="FFFF99"/>
                </a:solidFill>
                <a:latin typeface="Century Gothic"/>
                <a:cs typeface="Century Gothic"/>
              </a:rPr>
              <a:t>l</a:t>
            </a:r>
            <a:r>
              <a:rPr sz="2800" b="1" spc="120" dirty="0" smtClean="0">
                <a:solidFill>
                  <a:srgbClr val="FFFF99"/>
                </a:solidFill>
                <a:latin typeface="Century Gothic"/>
                <a:cs typeface="Century Gothic"/>
              </a:rPr>
              <a:t>anguag</a:t>
            </a:r>
            <a:r>
              <a:rPr sz="2800" b="1" spc="114" dirty="0" smtClean="0">
                <a:solidFill>
                  <a:srgbClr val="FFFF99"/>
                </a:solidFill>
                <a:latin typeface="Century Gothic"/>
                <a:cs typeface="Century Gothic"/>
              </a:rPr>
              <a:t>e</a:t>
            </a:r>
            <a:r>
              <a:rPr sz="2800" b="1" spc="-10" dirty="0" smtClean="0">
                <a:solidFill>
                  <a:srgbClr val="FFFF99"/>
                </a:solidFill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681" rIns="0" bIns="0" rtlCol="0">
            <a:noAutofit/>
          </a:bodyPr>
          <a:lstStyle/>
          <a:p>
            <a:pPr marL="1106805">
              <a:lnSpc>
                <a:spcPct val="100000"/>
              </a:lnSpc>
            </a:pP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WO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37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AN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U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19728" y="1661160"/>
            <a:ext cx="1485900" cy="1179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99305" y="1866138"/>
            <a:ext cx="1101090" cy="7004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16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16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16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icult</a:t>
            </a:r>
            <a:r>
              <a:rPr sz="16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re</a:t>
            </a:r>
            <a:endParaRPr sz="1600">
              <a:latin typeface="Century Gothic"/>
              <a:cs typeface="Century Gothic"/>
            </a:endParaRPr>
          </a:p>
          <a:p>
            <a:pPr marL="48895" marR="48895" indent="-2540" algn="ctr">
              <a:lnSpc>
                <a:spcPts val="1760"/>
              </a:lnSpc>
              <a:spcBef>
                <a:spcPts val="35"/>
              </a:spcBef>
            </a:pPr>
            <a:r>
              <a:rPr sz="16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&amp; </a:t>
            </a:r>
            <a:r>
              <a:rPr sz="16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atural Resou</a:t>
            </a:r>
            <a:r>
              <a:rPr sz="16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ces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43144" y="2360676"/>
            <a:ext cx="557784" cy="46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39510" y="3227070"/>
            <a:ext cx="1019810" cy="2527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Marketing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27547" y="2808732"/>
            <a:ext cx="1444752" cy="1458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4500" y="4256532"/>
            <a:ext cx="1522476" cy="1104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71565" y="4449572"/>
            <a:ext cx="1172845" cy="6762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270" algn="ctr">
              <a:lnSpc>
                <a:spcPts val="1760"/>
              </a:lnSpc>
            </a:pP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Busine</a:t>
            </a:r>
            <a:r>
              <a:rPr sz="16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s </a:t>
            </a:r>
            <a:r>
              <a:rPr sz="16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&amp;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Inf</a:t>
            </a:r>
            <a:r>
              <a:rPr sz="16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rmation Technology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93435" y="5297423"/>
            <a:ext cx="493775" cy="3520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67911" y="5273040"/>
            <a:ext cx="1562100" cy="11186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94428" y="5584342"/>
            <a:ext cx="909955" cy="4521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26364">
              <a:lnSpc>
                <a:spcPts val="1760"/>
              </a:lnSpc>
            </a:pP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Health Sciences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12820" y="5274564"/>
            <a:ext cx="393191" cy="3733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15564" y="4437634"/>
            <a:ext cx="1031875" cy="6762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540" algn="ctr">
              <a:lnSpc>
                <a:spcPts val="1760"/>
              </a:lnSpc>
            </a:pP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Family</a:t>
            </a:r>
            <a:r>
              <a:rPr sz="1600" b="1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1600" b="1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&amp;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 Con</a:t>
            </a:r>
            <a:r>
              <a:rPr sz="16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umer Sciences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403348" y="3902964"/>
            <a:ext cx="1458468" cy="14356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27148" y="2808732"/>
            <a:ext cx="1616964" cy="11567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49144" y="3139186"/>
            <a:ext cx="1172845" cy="4521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5240">
              <a:lnSpc>
                <a:spcPts val="1760"/>
              </a:lnSpc>
            </a:pP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Inf</a:t>
            </a:r>
            <a:r>
              <a:rPr sz="1600" b="1" spc="-2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16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rmation Technology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509771" y="2360676"/>
            <a:ext cx="446531" cy="4602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0781" rIns="0" bIns="0" rtlCol="0">
            <a:noAutofit/>
          </a:bodyPr>
          <a:lstStyle/>
          <a:p>
            <a:pPr marL="1760855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V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(CT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)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4342" y="3861816"/>
            <a:ext cx="1139825" cy="3276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10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100" spc="1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100" spc="-15" dirty="0" smtClean="0">
                <a:solidFill>
                  <a:srgbClr val="FCFCFC"/>
                </a:solidFill>
                <a:latin typeface="Century Gothic"/>
                <a:cs typeface="Century Gothic"/>
              </a:rPr>
              <a:t>ec</a:t>
            </a:r>
            <a:r>
              <a:rPr sz="2100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1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100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1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es</a:t>
            </a:r>
            <a:endParaRPr sz="2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56303" y="1592580"/>
            <a:ext cx="1257300" cy="1255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5084" y="2102358"/>
            <a:ext cx="459740" cy="177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1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J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1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98820" y="2218944"/>
            <a:ext cx="1257300" cy="1255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074790" y="2668142"/>
            <a:ext cx="708660" cy="314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63500">
              <a:lnSpc>
                <a:spcPts val="1210"/>
              </a:lnSpc>
            </a:pPr>
            <a:r>
              <a:rPr sz="11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Ph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ys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ical Educa</a:t>
            </a:r>
            <a:r>
              <a:rPr sz="1100" b="1" spc="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ion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7523" y="4591811"/>
            <a:ext cx="1257300" cy="1257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50889" y="5042534"/>
            <a:ext cx="753745" cy="314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0190" marR="12700" indent="-238125">
              <a:lnSpc>
                <a:spcPts val="1210"/>
              </a:lnSpc>
            </a:pPr>
            <a:r>
              <a:rPr sz="11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Pe</a:t>
            </a:r>
            <a:r>
              <a:rPr sz="11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fo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rm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1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 A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89832" y="5282184"/>
            <a:ext cx="1255776" cy="1255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229480" y="5731967"/>
            <a:ext cx="777240" cy="314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82880">
              <a:lnSpc>
                <a:spcPts val="1210"/>
              </a:lnSpc>
            </a:pPr>
            <a:r>
              <a:rPr sz="11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Wo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ld 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anguages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02892" y="4591811"/>
            <a:ext cx="1255776" cy="1257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21535" y="5042534"/>
            <a:ext cx="618490" cy="314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29539">
              <a:lnSpc>
                <a:spcPts val="1210"/>
              </a:lnSpc>
            </a:pPr>
            <a:r>
              <a:rPr sz="1100" b="1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 Electives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22348" y="2199132"/>
            <a:ext cx="1255776" cy="1257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290698" y="2709926"/>
            <a:ext cx="719455" cy="177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1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1100" b="1" spc="-1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ual A</a:t>
            </a:r>
            <a:r>
              <a:rPr sz="1100" b="1" spc="-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1100" b="1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0781" rIns="0" bIns="0" rtlCol="0">
            <a:noAutofit/>
          </a:bodyPr>
          <a:lstStyle/>
          <a:p>
            <a:pPr marL="1537970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V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(CO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’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)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2808" y="381761"/>
            <a:ext cx="4093845" cy="9804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  <a:tabLst>
                <a:tab pos="723900" algn="l"/>
              </a:tabLst>
            </a:pPr>
            <a:r>
              <a:rPr sz="3200" b="1" spc="210" dirty="0" smtClean="0">
                <a:solidFill>
                  <a:srgbClr val="7C9FBA"/>
                </a:solidFill>
                <a:latin typeface="Century Gothic"/>
                <a:cs typeface="Century Gothic"/>
              </a:rPr>
              <a:t>9</a:t>
            </a:r>
            <a:r>
              <a:rPr sz="3150" b="1" spc="209" baseline="25132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150" b="1" spc="15" baseline="25132" dirty="0" smtClean="0">
                <a:solidFill>
                  <a:srgbClr val="7C9FBA"/>
                </a:solidFill>
                <a:latin typeface="Century Gothic"/>
                <a:cs typeface="Century Gothic"/>
              </a:rPr>
              <a:t>H	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35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URS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endParaRPr sz="3200">
              <a:latin typeface="Century Gothic"/>
              <a:cs typeface="Century Gothic"/>
            </a:endParaRPr>
          </a:p>
          <a:p>
            <a:pPr marL="0" algn="ctr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CT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7591" y="1642872"/>
            <a:ext cx="6752844" cy="472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2950" y="701802"/>
            <a:ext cx="7797165" cy="4927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016375" algn="l"/>
              </a:tabLst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EX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PL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F</a:t>
            </a:r>
            <a:r>
              <a:rPr sz="3200" b="1" spc="39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38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50" dirty="0" smtClean="0">
                <a:solidFill>
                  <a:srgbClr val="7C9FBA"/>
                </a:solidFill>
                <a:latin typeface="Century Gothic"/>
                <a:cs typeface="Century Gothic"/>
              </a:rPr>
              <a:t>9</a:t>
            </a:r>
            <a:r>
              <a:rPr sz="3150" b="1" spc="209" baseline="25132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150" b="1" spc="15" baseline="25132" dirty="0" smtClean="0">
                <a:solidFill>
                  <a:srgbClr val="7C9FBA"/>
                </a:solidFill>
                <a:latin typeface="Century Gothic"/>
                <a:cs typeface="Century Gothic"/>
              </a:rPr>
              <a:t>H	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G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365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HE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DU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endParaRPr sz="3200">
              <a:latin typeface="Century Gothic"/>
              <a:cs typeface="Century Gothic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512"/>
              </p:ext>
            </p:extLst>
          </p:nvPr>
        </p:nvGraphicFramePr>
        <p:xfrm>
          <a:off x="374650" y="1898650"/>
          <a:ext cx="8305800" cy="44957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/>
                <a:gridCol w="3314700"/>
                <a:gridCol w="876300"/>
                <a:gridCol w="3276600"/>
              </a:tblGrid>
              <a:tr h="880363"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4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FALL</a:t>
                      </a:r>
                      <a:r>
                        <a:rPr sz="2400" b="1" spc="-1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201</a:t>
                      </a:r>
                      <a:r>
                        <a:rPr lang="en-US"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7</a:t>
                      </a:r>
                      <a:endParaRPr sz="2400" dirty="0">
                        <a:latin typeface="Century Gothic"/>
                        <a:cs typeface="Century Gothic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4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(Aug</a:t>
                      </a:r>
                      <a:r>
                        <a:rPr sz="2400" b="1" spc="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st</a:t>
                      </a:r>
                      <a:r>
                        <a:rPr sz="2400" b="1" spc="-1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– Jan</a:t>
                      </a:r>
                      <a:r>
                        <a:rPr sz="2400" b="1" spc="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ary)</a:t>
                      </a:r>
                      <a:endParaRPr sz="2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4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SPRIN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G </a:t>
                      </a:r>
                      <a:r>
                        <a:rPr sz="24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201</a:t>
                      </a:r>
                      <a:r>
                        <a:rPr lang="en-US" sz="24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8</a:t>
                      </a:r>
                      <a:endParaRPr sz="2400" dirty="0">
                        <a:latin typeface="Century Gothic"/>
                        <a:cs typeface="Century Gothic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4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(January</a:t>
                      </a:r>
                      <a:r>
                        <a:rPr sz="2400" b="1" spc="-1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2400" b="1" spc="1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4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June)</a:t>
                      </a:r>
                      <a:endParaRPr sz="2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80363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st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English I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st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Math</a:t>
                      </a:r>
                      <a:r>
                        <a:rPr sz="2800" b="1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  <a:tr h="880364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nd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Earth</a:t>
                      </a:r>
                      <a:r>
                        <a:rPr sz="2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Sci</a:t>
                      </a:r>
                      <a:r>
                        <a:rPr sz="2800" b="1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nce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nd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Spanish</a:t>
                      </a:r>
                      <a:r>
                        <a:rPr sz="2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</a:tr>
              <a:tr h="88049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rd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JROTC</a:t>
                      </a:r>
                      <a:r>
                        <a:rPr sz="2800" b="1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rd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Theatre</a:t>
                      </a:r>
                      <a:r>
                        <a:rPr sz="2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rts</a:t>
                      </a:r>
                      <a:r>
                        <a:rPr sz="2800" b="1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  <a:tr h="974216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4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th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H</a:t>
                      </a:r>
                      <a:r>
                        <a:rPr sz="2800" b="1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alth</a:t>
                      </a:r>
                      <a:r>
                        <a:rPr sz="2800" b="1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sz="2800" b="1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PE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4200" b="1" spc="-15" baseline="-1686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4</a:t>
                      </a:r>
                      <a:r>
                        <a:rPr sz="185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th</a:t>
                      </a:r>
                      <a:endParaRPr sz="18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2800" b="1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World</a:t>
                      </a:r>
                      <a:r>
                        <a:rPr sz="2800" b="1" spc="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2800" b="1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History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0274" y="457961"/>
            <a:ext cx="6424295" cy="9804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SSI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F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CAT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/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P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M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OT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O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endParaRPr sz="3200">
              <a:latin typeface="Century Gothic"/>
              <a:cs typeface="Century Gothic"/>
            </a:endParaRPr>
          </a:p>
          <a:p>
            <a:pPr marL="5080" algn="ctr">
              <a:lnSpc>
                <a:spcPct val="100000"/>
              </a:lnSpc>
            </a:pP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T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N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D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974850"/>
          <a:ext cx="8305800" cy="43433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0916"/>
                <a:gridCol w="5294884"/>
              </a:tblGrid>
              <a:tr h="868679">
                <a:tc>
                  <a:txBody>
                    <a:bodyPr/>
                    <a:lstStyle/>
                    <a:p>
                      <a:pPr marL="822960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Gra</a:t>
                      </a:r>
                      <a:r>
                        <a:rPr sz="1800" b="1" spc="-1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8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b="1" spc="-1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Lev</a:t>
                      </a:r>
                      <a:r>
                        <a:rPr sz="1800" b="1" spc="-1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  <a:tc>
                  <a:txBody>
                    <a:bodyPr/>
                    <a:lstStyle/>
                    <a:p>
                      <a:pPr marL="1297305">
                        <a:lnSpc>
                          <a:spcPct val="100000"/>
                        </a:lnSpc>
                      </a:pPr>
                      <a:r>
                        <a:rPr sz="18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Promotio</a:t>
                      </a:r>
                      <a:r>
                        <a:rPr sz="1800" b="1" spc="0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b="1" spc="-1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b="1" spc="-5" dirty="0" smtClean="0">
                          <a:solidFill>
                            <a:srgbClr val="FCFCFC"/>
                          </a:solidFill>
                          <a:latin typeface="Century Gothic"/>
                          <a:cs typeface="Century Gothic"/>
                        </a:rPr>
                        <a:t>Requirements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38100">
                      <a:solidFill>
                        <a:srgbClr val="FCFCFC"/>
                      </a:solidFill>
                      <a:prstDash val="solid"/>
                    </a:lnB>
                    <a:solidFill>
                      <a:srgbClr val="3D5D77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Grade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9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1243965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Promo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800" spc="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fr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m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8</a:t>
                      </a:r>
                      <a:r>
                        <a:rPr sz="1800" spc="-37" baseline="25462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800" spc="0" baseline="25462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h </a:t>
                      </a:r>
                      <a:r>
                        <a:rPr sz="1800" spc="-187" baseline="25462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Grade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381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  <a:tr h="868679">
                <a:tc>
                  <a:txBody>
                    <a:bodyPr/>
                    <a:lstStyle/>
                    <a:p>
                      <a:pPr marL="97536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Grade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10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6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cred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ud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800" spc="-3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sh</a:t>
                      </a:r>
                      <a:r>
                        <a:rPr sz="1800" spc="-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marL="97536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Grade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11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  <a:tc>
                  <a:txBody>
                    <a:bodyPr/>
                    <a:lstStyle/>
                    <a:p>
                      <a:pPr marL="107950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13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cr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ud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800" spc="-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sh</a:t>
                      </a:r>
                      <a:r>
                        <a:rPr sz="1800" spc="-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CED2D5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marL="97536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Grade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12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  <a:tc>
                  <a:txBody>
                    <a:bodyPr/>
                    <a:lstStyle/>
                    <a:p>
                      <a:pPr marL="1079500">
                        <a:lnSpc>
                          <a:spcPct val="100000"/>
                        </a:lnSpc>
                      </a:pPr>
                      <a:r>
                        <a:rPr sz="180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cr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800" spc="-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c</a:t>
                      </a:r>
                      <a:r>
                        <a:rPr sz="1800" spc="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ud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-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800" spc="-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800" spc="-15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800" spc="1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800" spc="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sh</a:t>
                      </a:r>
                      <a:r>
                        <a:rPr sz="1800" spc="-2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800" spc="0" dirty="0" smtClean="0">
                          <a:solidFill>
                            <a:srgbClr val="3D5D77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CFCFC"/>
                      </a:solidFill>
                      <a:prstDash val="solid"/>
                    </a:lnL>
                    <a:lnR w="12700">
                      <a:solidFill>
                        <a:srgbClr val="FCFCFC"/>
                      </a:solidFill>
                      <a:prstDash val="solid"/>
                    </a:lnR>
                    <a:lnT w="12700">
                      <a:solidFill>
                        <a:srgbClr val="FCFCFC"/>
                      </a:solidFill>
                      <a:prstDash val="solid"/>
                    </a:lnT>
                    <a:lnB w="12700">
                      <a:solidFill>
                        <a:srgbClr val="FCFCFC"/>
                      </a:solidFill>
                      <a:prstDash val="solid"/>
                    </a:lnB>
                    <a:solidFill>
                      <a:srgbClr val="E8EA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0781" rIns="0" bIns="0" rtlCol="0">
            <a:noAutofit/>
          </a:bodyPr>
          <a:lstStyle/>
          <a:p>
            <a:pPr marL="1031875">
              <a:lnSpc>
                <a:spcPct val="100000"/>
              </a:lnSpc>
            </a:pP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PA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/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F</a:t>
            </a:r>
            <a:r>
              <a:rPr sz="3200" b="1" spc="190" dirty="0" smtClean="0">
                <a:solidFill>
                  <a:srgbClr val="7C9FBA"/>
                </a:solidFill>
                <a:latin typeface="Century Gothic"/>
                <a:cs typeface="Century Gothic"/>
              </a:rPr>
              <a:t>AI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L</a:t>
            </a:r>
            <a:r>
              <a:rPr sz="3200" b="1" spc="360" dirty="0" smtClean="0">
                <a:solidFill>
                  <a:srgbClr val="7C9FBA"/>
                </a:solidFill>
                <a:latin typeface="Century Gothic"/>
                <a:cs typeface="Century Gothic"/>
              </a:rPr>
              <a:t> 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CO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URSE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140" y="4671059"/>
            <a:ext cx="490728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2019934"/>
            <a:ext cx="7996555" cy="25704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100000"/>
              </a:lnSpc>
            </a:pPr>
            <a:r>
              <a:rPr sz="2400" dirty="0" smtClean="0">
                <a:solidFill>
                  <a:srgbClr val="FCFCFC"/>
                </a:solidFill>
                <a:latin typeface="Arial"/>
                <a:cs typeface="Arial"/>
              </a:rPr>
              <a:t>Stu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ts </a:t>
            </a:r>
            <a:r>
              <a:rPr sz="2400" spc="5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will </a:t>
            </a:r>
            <a:r>
              <a:rPr sz="2400" spc="4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 </a:t>
            </a:r>
            <a:r>
              <a:rPr sz="2400" spc="4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1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mitted </a:t>
            </a:r>
            <a:r>
              <a:rPr sz="2400" spc="4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to </a:t>
            </a:r>
            <a:r>
              <a:rPr sz="2400" spc="3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ll </a:t>
            </a:r>
            <a:r>
              <a:rPr sz="2400" spc="4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n </a:t>
            </a:r>
            <a:r>
              <a:rPr sz="2400" spc="4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one </a:t>
            </a:r>
            <a:r>
              <a:rPr sz="2400" spc="40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400" spc="-5" dirty="0" smtClean="0">
                <a:solidFill>
                  <a:srgbClr val="FFFF99"/>
                </a:solidFill>
                <a:latin typeface="Arial"/>
                <a:cs typeface="Arial"/>
              </a:rPr>
              <a:t>1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) </a:t>
            </a:r>
            <a:r>
              <a:rPr sz="2400" spc="4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el</a:t>
            </a:r>
            <a:r>
              <a:rPr sz="2400" spc="5" dirty="0" smtClean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ctive course</a:t>
            </a:r>
            <a:r>
              <a:rPr sz="2400" spc="220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FFF99"/>
                </a:solidFill>
                <a:latin typeface="Arial"/>
                <a:cs typeface="Arial"/>
              </a:rPr>
              <a:t>pe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sz="2400" spc="23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scho</a:t>
            </a:r>
            <a:r>
              <a:rPr sz="2400" spc="-10" dirty="0" smtClean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sz="2400" spc="21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y</a:t>
            </a:r>
            <a:r>
              <a:rPr sz="2400" spc="5" dirty="0" smtClean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ar</a:t>
            </a:r>
            <a:r>
              <a:rPr sz="2400" spc="22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sz="2400" spc="21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sz="2400" spc="21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sz="2400" spc="-10" dirty="0" smtClean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ss-Fail</a:t>
            </a:r>
            <a:r>
              <a:rPr sz="2400" spc="21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basi</a:t>
            </a:r>
            <a:r>
              <a:rPr sz="2400" spc="-5" dirty="0" smtClean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sz="2400" spc="0" dirty="0" smtClean="0">
                <a:solidFill>
                  <a:srgbClr val="FFFF99"/>
                </a:solidFill>
                <a:latin typeface="Arial"/>
                <a:cs typeface="Arial"/>
              </a:rPr>
              <a:t>.  </a:t>
            </a:r>
            <a:r>
              <a:rPr sz="2400" spc="-229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CFCFC"/>
                </a:solidFill>
                <a:latin typeface="Arial"/>
                <a:cs typeface="Arial"/>
              </a:rPr>
              <a:t>Th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21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course may </a:t>
            </a:r>
            <a:r>
              <a:rPr sz="2400" spc="-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 </a:t>
            </a:r>
            <a:r>
              <a:rPr sz="2400" spc="-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n </a:t>
            </a:r>
            <a:r>
              <a:rPr sz="2400" spc="-20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ad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ition </a:t>
            </a:r>
            <a:r>
              <a:rPr sz="2400" spc="-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to </a:t>
            </a:r>
            <a:r>
              <a:rPr sz="2400" spc="-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courses </a:t>
            </a:r>
            <a:r>
              <a:rPr sz="2400" spc="-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that </a:t>
            </a:r>
            <a:r>
              <a:rPr sz="2400" spc="-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use </a:t>
            </a:r>
            <a:r>
              <a:rPr sz="2400" spc="-21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1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nly </a:t>
            </a:r>
            <a:r>
              <a:rPr sz="2400" spc="-21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a </a:t>
            </a:r>
            <a:r>
              <a:rPr sz="2400" spc="-21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1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-Fail gra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ing</a:t>
            </a:r>
            <a:r>
              <a:rPr sz="2400" spc="20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-15" dirty="0" smtClean="0">
                <a:solidFill>
                  <a:srgbClr val="FCFCFC"/>
                </a:solidFill>
                <a:latin typeface="Arial"/>
                <a:cs typeface="Arial"/>
              </a:rPr>
              <a:t>y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ste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.  </a:t>
            </a:r>
            <a:r>
              <a:rPr sz="2400" spc="-2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400" spc="-20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w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v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-130" dirty="0" smtClean="0">
                <a:solidFill>
                  <a:srgbClr val="FCFCFC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,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the</a:t>
            </a:r>
            <a:r>
              <a:rPr sz="2400" spc="17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student</a:t>
            </a:r>
            <a:r>
              <a:rPr sz="24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m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u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st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dec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1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wit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h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in the</a:t>
            </a:r>
            <a:r>
              <a:rPr sz="2400" spc="1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first</a:t>
            </a:r>
            <a:r>
              <a:rPr sz="2400" spc="17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two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w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eks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f</a:t>
            </a:r>
            <a:r>
              <a:rPr sz="24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the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co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u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rse</a:t>
            </a:r>
            <a:r>
              <a:rPr sz="2400" spc="18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1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to</a:t>
            </a:r>
            <a:r>
              <a:rPr sz="2400" spc="18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ta</a:t>
            </a:r>
            <a:r>
              <a:rPr sz="2400" spc="-15" dirty="0" smtClean="0">
                <a:solidFill>
                  <a:srgbClr val="FCFCFC"/>
                </a:solidFill>
                <a:latin typeface="Arial"/>
                <a:cs typeface="Arial"/>
              </a:rPr>
              <a:t>k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en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FCFCFC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n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400" spc="190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p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-5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- fail</a:t>
            </a:r>
            <a:r>
              <a:rPr sz="2400" spc="95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spc="5" dirty="0" smtClean="0">
                <a:solidFill>
                  <a:srgbClr val="FCFCFC"/>
                </a:solidFill>
                <a:latin typeface="Arial"/>
                <a:cs typeface="Arial"/>
              </a:rPr>
              <a:t>b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asi</a:t>
            </a:r>
            <a:r>
              <a:rPr sz="2400" spc="-10" dirty="0" smtClean="0">
                <a:solidFill>
                  <a:srgbClr val="FCFCFC"/>
                </a:solidFill>
                <a:latin typeface="Arial"/>
                <a:cs typeface="Arial"/>
              </a:rPr>
              <a:t>s</a:t>
            </a:r>
            <a:r>
              <a:rPr sz="2400" spc="0" dirty="0" smtClean="0">
                <a:solidFill>
                  <a:srgbClr val="FCFCFC"/>
                </a:solidFill>
                <a:latin typeface="Arial"/>
                <a:cs typeface="Arial"/>
              </a:rPr>
              <a:t>. </a:t>
            </a:r>
            <a:r>
              <a:rPr sz="2400" spc="204" dirty="0" smtClean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400" b="1" spc="5" dirty="0" smtClean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sz="2400" b="1" spc="9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sz="2400" b="1" spc="-10" dirty="0" smtClean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holars</a:t>
            </a:r>
            <a:r>
              <a:rPr sz="2400" b="1" spc="100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sz="2400" b="1" spc="5" dirty="0" smtClean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y</a:t>
            </a:r>
            <a:r>
              <a:rPr sz="2400" b="1" spc="8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FFFF99"/>
                </a:solidFill>
                <a:latin typeface="Arial"/>
                <a:cs typeface="Arial"/>
              </a:rPr>
              <a:t>no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400" b="1" spc="10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take</a:t>
            </a:r>
            <a:r>
              <a:rPr sz="2400" b="1" spc="9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sz="2400" b="1" spc="9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required</a:t>
            </a:r>
            <a:r>
              <a:rPr sz="2400" b="1" spc="100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sz="2400" b="1" spc="-20" dirty="0" smtClean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ur</a:t>
            </a:r>
            <a:r>
              <a:rPr sz="2400" b="1" spc="5" dirty="0" smtClean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e </a:t>
            </a:r>
            <a:r>
              <a:rPr sz="2400" b="1" spc="-5" dirty="0" smtClean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sz="2400" b="1" spc="-10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pa</a:t>
            </a:r>
            <a:r>
              <a:rPr sz="2400" b="1" spc="-10" dirty="0" smtClean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s/fa</a:t>
            </a:r>
            <a:r>
              <a:rPr sz="2400" b="1" spc="5" dirty="0" smtClean="0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sz="2400" b="1" spc="-15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99"/>
                </a:solidFill>
                <a:latin typeface="Arial"/>
                <a:cs typeface="Arial"/>
              </a:rPr>
              <a:t>status.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635125"/>
            <a:ext cx="8831326" cy="5045075"/>
          </a:xfrm>
          <a:custGeom>
            <a:avLst/>
            <a:gdLst/>
            <a:ahLst/>
            <a:cxnLst/>
            <a:rect l="l" t="t" r="r" b="b"/>
            <a:pathLst>
              <a:path w="8831326" h="5045075">
                <a:moveTo>
                  <a:pt x="0" y="5045075"/>
                </a:moveTo>
                <a:lnTo>
                  <a:pt x="8831326" y="5045075"/>
                </a:lnTo>
                <a:lnTo>
                  <a:pt x="8831326" y="0"/>
                </a:lnTo>
                <a:lnTo>
                  <a:pt x="0" y="0"/>
                </a:lnTo>
                <a:lnTo>
                  <a:pt x="0" y="5045075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400"/>
            <a:ext cx="8813800" cy="1346200"/>
          </a:xfrm>
          <a:custGeom>
            <a:avLst/>
            <a:gdLst/>
            <a:ahLst/>
            <a:cxnLst/>
            <a:rect l="l" t="t" r="r" b="b"/>
            <a:pathLst>
              <a:path w="8813800" h="1346200">
                <a:moveTo>
                  <a:pt x="0" y="1346200"/>
                </a:moveTo>
                <a:lnTo>
                  <a:pt x="8813800" y="1346200"/>
                </a:lnTo>
                <a:lnTo>
                  <a:pt x="8813800" y="0"/>
                </a:lnTo>
                <a:lnTo>
                  <a:pt x="0" y="0"/>
                </a:lnTo>
                <a:lnTo>
                  <a:pt x="0" y="1346200"/>
                </a:lnTo>
                <a:close/>
              </a:path>
            </a:pathLst>
          </a:custGeom>
          <a:solidFill>
            <a:srgbClr val="46465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4540" y="1949830"/>
            <a:ext cx="7413625" cy="38144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1910">
              <a:lnSpc>
                <a:spcPts val="2160"/>
              </a:lnSpc>
            </a:pP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yo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u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ar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se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yo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 </a:t>
            </a:r>
            <a:r>
              <a:rPr sz="2000" spc="-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,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yo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u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ha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op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25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el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ti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CP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,</a:t>
            </a:r>
            <a:r>
              <a:rPr sz="2000" spc="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Ho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or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,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 </a:t>
            </a:r>
            <a:r>
              <a:rPr sz="2000" spc="-28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P </a:t>
            </a:r>
            <a:r>
              <a:rPr sz="2000" spc="-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n </a:t>
            </a:r>
            <a:r>
              <a:rPr sz="2000" spc="-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 </a:t>
            </a:r>
            <a:r>
              <a:rPr sz="2000" spc="-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pr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ev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2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me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2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endParaRPr sz="2000">
              <a:latin typeface="Century Gothic"/>
              <a:cs typeface="Century Gothic"/>
            </a:endParaRPr>
          </a:p>
          <a:p>
            <a:pPr marL="12700" marR="12700">
              <a:lnSpc>
                <a:spcPts val="2160"/>
              </a:lnSpc>
            </a:pP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gra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k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n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,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u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sk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m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 </a:t>
            </a:r>
            <a:r>
              <a:rPr sz="2000" spc="-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q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ui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 </a:t>
            </a:r>
            <a:r>
              <a:rPr sz="2000" spc="-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par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/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g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di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an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’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254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p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mi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ss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24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k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endParaRPr sz="2000">
              <a:latin typeface="Century Gothic"/>
              <a:cs typeface="Century Gothic"/>
            </a:endParaRPr>
          </a:p>
          <a:p>
            <a:pPr marL="12700">
              <a:lnSpc>
                <a:spcPts val="2130"/>
              </a:lnSpc>
            </a:pP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h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40" dirty="0" smtClean="0">
                <a:solidFill>
                  <a:srgbClr val="FCFCFC"/>
                </a:solidFill>
                <a:latin typeface="Century Gothic"/>
                <a:cs typeface="Century Gothic"/>
              </a:rPr>
              <a:t>s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52"/>
              </a:spcBef>
            </a:pPr>
            <a:endParaRPr sz="1100"/>
          </a:p>
          <a:p>
            <a:pPr marL="12700" marR="728980">
              <a:lnSpc>
                <a:spcPts val="2160"/>
              </a:lnSpc>
            </a:pPr>
            <a:r>
              <a:rPr sz="2000" spc="165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26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170" dirty="0" smtClean="0">
                <a:solidFill>
                  <a:srgbClr val="FCFCFC"/>
                </a:solidFill>
                <a:latin typeface="Century Gothic"/>
                <a:cs typeface="Century Gothic"/>
              </a:rPr>
              <a:t>t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ifie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d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b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y</a:t>
            </a:r>
            <a:r>
              <a:rPr sz="2000" spc="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 </a:t>
            </a:r>
            <a:r>
              <a:rPr sz="2000" spc="-26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co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u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ns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l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f </a:t>
            </a:r>
            <a:r>
              <a:rPr sz="2000" spc="-27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a </a:t>
            </a:r>
            <a:r>
              <a:rPr sz="2000" spc="-275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55" dirty="0" smtClean="0">
                <a:solidFill>
                  <a:srgbClr val="FCFCFC"/>
                </a:solidFill>
                <a:latin typeface="Century Gothic"/>
                <a:cs typeface="Century Gothic"/>
              </a:rPr>
              <a:t>w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a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v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250" dirty="0" smtClean="0">
                <a:solidFill>
                  <a:srgbClr val="FCFCFC"/>
                </a:solidFill>
                <a:latin typeface="Century Gothic"/>
                <a:cs typeface="Century Gothic"/>
              </a:rPr>
              <a:t> 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i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s 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60" dirty="0" smtClean="0">
                <a:solidFill>
                  <a:srgbClr val="FCFCFC"/>
                </a:solidFill>
                <a:latin typeface="Century Gothic"/>
                <a:cs typeface="Century Gothic"/>
              </a:rPr>
              <a:t>e</a:t>
            </a:r>
            <a:r>
              <a:rPr sz="2000" spc="150" dirty="0" smtClean="0">
                <a:solidFill>
                  <a:srgbClr val="FCFCFC"/>
                </a:solidFill>
                <a:latin typeface="Century Gothic"/>
                <a:cs typeface="Century Gothic"/>
              </a:rPr>
              <a:t>q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ui</a:t>
            </a:r>
            <a:r>
              <a:rPr sz="2000" spc="135" dirty="0" smtClean="0">
                <a:solidFill>
                  <a:srgbClr val="FCFCFC"/>
                </a:solidFill>
                <a:latin typeface="Century Gothic"/>
                <a:cs typeface="Century Gothic"/>
              </a:rPr>
              <a:t>r</a:t>
            </a:r>
            <a:r>
              <a:rPr sz="2000" spc="145" dirty="0" smtClean="0">
                <a:solidFill>
                  <a:srgbClr val="FCFCFC"/>
                </a:solidFill>
                <a:latin typeface="Century Gothic"/>
                <a:cs typeface="Century Gothic"/>
              </a:rPr>
              <a:t>ed</a:t>
            </a:r>
            <a:r>
              <a:rPr sz="2000" spc="0" dirty="0" smtClean="0">
                <a:solidFill>
                  <a:srgbClr val="FCFCFC"/>
                </a:solidFill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42"/>
              </a:spcBef>
            </a:pPr>
            <a:endParaRPr sz="1100"/>
          </a:p>
          <a:p>
            <a:pPr marL="12700" marR="737870">
              <a:lnSpc>
                <a:spcPts val="2150"/>
              </a:lnSpc>
            </a:pP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Wai</a:t>
            </a:r>
            <a:r>
              <a:rPr sz="2000" b="1" spc="160" dirty="0" smtClean="0">
                <a:solidFill>
                  <a:srgbClr val="92D050"/>
                </a:solidFill>
                <a:latin typeface="Century Gothic"/>
                <a:cs typeface="Century Gothic"/>
              </a:rPr>
              <a:t>v</a:t>
            </a:r>
            <a:r>
              <a:rPr sz="2000" b="1" spc="140" dirty="0" smtClean="0">
                <a:solidFill>
                  <a:srgbClr val="92D050"/>
                </a:solidFill>
                <a:latin typeface="Century Gothic"/>
                <a:cs typeface="Century Gothic"/>
              </a:rPr>
              <a:t>e</a:t>
            </a:r>
            <a:r>
              <a:rPr sz="2000" b="1" spc="145" dirty="0" smtClean="0">
                <a:solidFill>
                  <a:srgbClr val="92D050"/>
                </a:solidFill>
                <a:latin typeface="Century Gothic"/>
                <a:cs typeface="Century Gothic"/>
              </a:rPr>
              <a:t>r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s</a:t>
            </a:r>
            <a:r>
              <a:rPr sz="2000" b="1" spc="254" dirty="0" smtClean="0">
                <a:solidFill>
                  <a:srgbClr val="92D050"/>
                </a:solidFill>
                <a:latin typeface="Century Gothic"/>
                <a:cs typeface="Century Gothic"/>
              </a:rPr>
              <a:t> 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a</a:t>
            </a:r>
            <a:r>
              <a:rPr sz="2000" b="1" spc="145" dirty="0" smtClean="0">
                <a:solidFill>
                  <a:srgbClr val="92D050"/>
                </a:solidFill>
                <a:latin typeface="Century Gothic"/>
                <a:cs typeface="Century Gothic"/>
              </a:rPr>
              <a:t>r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e </a:t>
            </a:r>
            <a:r>
              <a:rPr sz="2000" b="1" spc="-275" dirty="0" smtClean="0">
                <a:solidFill>
                  <a:srgbClr val="92D050"/>
                </a:solidFill>
                <a:latin typeface="Century Gothic"/>
                <a:cs typeface="Century Gothic"/>
              </a:rPr>
              <a:t> 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a</a:t>
            </a:r>
            <a:r>
              <a:rPr sz="2000" b="1" spc="160" dirty="0" smtClean="0">
                <a:solidFill>
                  <a:srgbClr val="92D050"/>
                </a:solidFill>
                <a:latin typeface="Century Gothic"/>
                <a:cs typeface="Century Gothic"/>
              </a:rPr>
              <a:t>v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ailab</a:t>
            </a:r>
            <a:r>
              <a:rPr sz="2000" b="1" spc="140" dirty="0" smtClean="0">
                <a:solidFill>
                  <a:srgbClr val="92D050"/>
                </a:solidFill>
                <a:latin typeface="Century Gothic"/>
                <a:cs typeface="Century Gothic"/>
              </a:rPr>
              <a:t>l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e</a:t>
            </a:r>
            <a:r>
              <a:rPr sz="2000" b="1" spc="250" dirty="0" smtClean="0">
                <a:solidFill>
                  <a:srgbClr val="92D050"/>
                </a:solidFill>
                <a:latin typeface="Century Gothic"/>
                <a:cs typeface="Century Gothic"/>
              </a:rPr>
              <a:t> </a:t>
            </a:r>
            <a:r>
              <a:rPr sz="2000" b="1" spc="155" dirty="0" smtClean="0">
                <a:solidFill>
                  <a:srgbClr val="92D050"/>
                </a:solidFill>
                <a:latin typeface="Century Gothic"/>
                <a:cs typeface="Century Gothic"/>
              </a:rPr>
              <a:t>o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n </a:t>
            </a:r>
            <a:r>
              <a:rPr sz="2000" b="1" spc="-275" dirty="0" smtClean="0">
                <a:solidFill>
                  <a:srgbClr val="92D050"/>
                </a:solidFill>
                <a:latin typeface="Century Gothic"/>
                <a:cs typeface="Century Gothic"/>
              </a:rPr>
              <a:t> 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th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e</a:t>
            </a:r>
            <a:r>
              <a:rPr sz="2000" b="1" spc="275" dirty="0" smtClean="0">
                <a:solidFill>
                  <a:srgbClr val="92D050"/>
                </a:solidFill>
                <a:latin typeface="Century Gothic"/>
                <a:cs typeface="Century Gothic"/>
              </a:rPr>
              <a:t> </a:t>
            </a:r>
            <a:r>
              <a:rPr sz="2000" b="1" spc="145" dirty="0" smtClean="0">
                <a:solidFill>
                  <a:srgbClr val="92D050"/>
                </a:solidFill>
                <a:latin typeface="Century Gothic"/>
                <a:cs typeface="Century Gothic"/>
              </a:rPr>
              <a:t>s</a:t>
            </a:r>
            <a:r>
              <a:rPr sz="2000" b="1" spc="155" dirty="0" smtClean="0">
                <a:solidFill>
                  <a:srgbClr val="92D050"/>
                </a:solidFill>
                <a:latin typeface="Century Gothic"/>
                <a:cs typeface="Century Gothic"/>
              </a:rPr>
              <a:t>c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h</a:t>
            </a:r>
            <a:r>
              <a:rPr sz="2000" b="1" spc="140" dirty="0" smtClean="0">
                <a:solidFill>
                  <a:srgbClr val="92D050"/>
                </a:solidFill>
                <a:latin typeface="Century Gothic"/>
                <a:cs typeface="Century Gothic"/>
              </a:rPr>
              <a:t>oo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l</a:t>
            </a:r>
            <a:r>
              <a:rPr sz="2000" b="1" spc="250" dirty="0" smtClean="0">
                <a:solidFill>
                  <a:srgbClr val="92D050"/>
                </a:solidFill>
                <a:latin typeface="Century Gothic"/>
                <a:cs typeface="Century Gothic"/>
              </a:rPr>
              <a:t> </a:t>
            </a:r>
            <a:r>
              <a:rPr sz="2000" b="1" spc="155" dirty="0" smtClean="0">
                <a:solidFill>
                  <a:srgbClr val="92D050"/>
                </a:solidFill>
                <a:latin typeface="Century Gothic"/>
                <a:cs typeface="Century Gothic"/>
              </a:rPr>
              <a:t>co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un</a:t>
            </a:r>
            <a:r>
              <a:rPr sz="2000" b="1" spc="135" dirty="0" smtClean="0">
                <a:solidFill>
                  <a:srgbClr val="92D050"/>
                </a:solidFill>
                <a:latin typeface="Century Gothic"/>
                <a:cs typeface="Century Gothic"/>
              </a:rPr>
              <a:t>s</a:t>
            </a:r>
            <a:r>
              <a:rPr sz="2000" b="1" spc="140" dirty="0" smtClean="0">
                <a:solidFill>
                  <a:srgbClr val="92D050"/>
                </a:solidFill>
                <a:latin typeface="Century Gothic"/>
                <a:cs typeface="Century Gothic"/>
              </a:rPr>
              <a:t>eli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n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g </a:t>
            </a:r>
            <a:r>
              <a:rPr sz="2000" b="1" spc="155" dirty="0" smtClean="0">
                <a:solidFill>
                  <a:srgbClr val="92D050"/>
                </a:solidFill>
                <a:latin typeface="Century Gothic"/>
                <a:cs typeface="Century Gothic"/>
              </a:rPr>
              <a:t>we</a:t>
            </a:r>
            <a:r>
              <a:rPr sz="2000" b="1" spc="150" dirty="0" smtClean="0">
                <a:solidFill>
                  <a:srgbClr val="92D050"/>
                </a:solidFill>
                <a:latin typeface="Century Gothic"/>
                <a:cs typeface="Century Gothic"/>
              </a:rPr>
              <a:t>b</a:t>
            </a:r>
            <a:r>
              <a:rPr sz="2000" b="1" spc="145" dirty="0" smtClean="0">
                <a:solidFill>
                  <a:srgbClr val="92D050"/>
                </a:solidFill>
                <a:latin typeface="Century Gothic"/>
                <a:cs typeface="Century Gothic"/>
              </a:rPr>
              <a:t>s</a:t>
            </a:r>
            <a:r>
              <a:rPr sz="2000" b="1" spc="140" dirty="0" smtClean="0">
                <a:solidFill>
                  <a:srgbClr val="92D050"/>
                </a:solidFill>
                <a:latin typeface="Century Gothic"/>
                <a:cs typeface="Century Gothic"/>
              </a:rPr>
              <a:t>it</a:t>
            </a:r>
            <a:r>
              <a:rPr sz="2000" b="1" spc="0" dirty="0" smtClean="0">
                <a:solidFill>
                  <a:srgbClr val="92D050"/>
                </a:solidFill>
                <a:latin typeface="Century Gothic"/>
                <a:cs typeface="Century Gothic"/>
              </a:rPr>
              <a:t>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0781" rIns="0" bIns="0" rtlCol="0">
            <a:noAutofit/>
          </a:bodyPr>
          <a:lstStyle/>
          <a:p>
            <a:pPr marL="2211705">
              <a:lnSpc>
                <a:spcPct val="100000"/>
              </a:lnSpc>
            </a:pP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W</a:t>
            </a:r>
            <a:r>
              <a:rPr sz="3200" b="1" spc="204" dirty="0" smtClean="0">
                <a:solidFill>
                  <a:srgbClr val="7C9FBA"/>
                </a:solidFill>
                <a:latin typeface="Century Gothic"/>
                <a:cs typeface="Century Gothic"/>
              </a:rPr>
              <a:t>A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I</a:t>
            </a:r>
            <a:r>
              <a:rPr sz="3200" b="1" spc="195" dirty="0" smtClean="0">
                <a:solidFill>
                  <a:srgbClr val="7C9FBA"/>
                </a:solidFill>
                <a:latin typeface="Century Gothic"/>
                <a:cs typeface="Century Gothic"/>
              </a:rPr>
              <a:t>V</a:t>
            </a:r>
            <a:r>
              <a:rPr sz="3200" b="1" spc="185" dirty="0" smtClean="0">
                <a:solidFill>
                  <a:srgbClr val="7C9FBA"/>
                </a:solidFill>
                <a:latin typeface="Century Gothic"/>
                <a:cs typeface="Century Gothic"/>
              </a:rPr>
              <a:t>E</a:t>
            </a:r>
            <a:r>
              <a:rPr sz="3200" b="1" spc="200" dirty="0" smtClean="0">
                <a:solidFill>
                  <a:srgbClr val="7C9FBA"/>
                </a:solidFill>
                <a:latin typeface="Century Gothic"/>
                <a:cs typeface="Century Gothic"/>
              </a:rPr>
              <a:t>R</a:t>
            </a:r>
            <a:r>
              <a:rPr sz="3200" b="1" spc="0" dirty="0" smtClean="0">
                <a:solidFill>
                  <a:srgbClr val="7C9FBA"/>
                </a:solidFill>
                <a:latin typeface="Century Gothic"/>
                <a:cs typeface="Century Gothic"/>
              </a:rPr>
              <a:t>S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1369</TotalTime>
  <Words>891</Words>
  <Application>Microsoft Office PowerPoint</Application>
  <PresentationFormat>On-screen Show (4:3)</PresentationFormat>
  <Paragraphs>215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HIGH SCHOOL COURSES TAKEN IN MIDDLE SCHOOL</vt:lpstr>
      <vt:lpstr>GRADUATION REQUIREMENTS</vt:lpstr>
      <vt:lpstr>PowerPoint Presentation</vt:lpstr>
      <vt:lpstr>WEIGHTING OF CLASSES</vt:lpstr>
      <vt:lpstr>REGISTRATION PROCESS</vt:lpstr>
      <vt:lpstr>ENGLISH RECOMMENDATIONS</vt:lpstr>
      <vt:lpstr>PowerPoint Presentation</vt:lpstr>
      <vt:lpstr>PowerPoint Presentation</vt:lpstr>
      <vt:lpstr>PowerPoint Presentation</vt:lpstr>
      <vt:lpstr>HEALTH AND PE</vt:lpstr>
      <vt:lpstr>WORLD LANGUAGE</vt:lpstr>
      <vt:lpstr>ELECTIVES (CTE)</vt:lpstr>
      <vt:lpstr>ELECTIVES (CON’T)</vt:lpstr>
      <vt:lpstr>PowerPoint Presentation</vt:lpstr>
      <vt:lpstr>PowerPoint Presentation</vt:lpstr>
      <vt:lpstr>PowerPoint Presentation</vt:lpstr>
      <vt:lpstr>PASS/FAIL COURSES</vt:lpstr>
      <vt:lpstr>WAIVERS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Weddington High School</dc:title>
  <dc:creator>Jonathan Bowers</dc:creator>
  <cp:lastModifiedBy>ANNA WALDRUP</cp:lastModifiedBy>
  <cp:revision>4</cp:revision>
  <dcterms:created xsi:type="dcterms:W3CDTF">2017-02-28T10:18:01Z</dcterms:created>
  <dcterms:modified xsi:type="dcterms:W3CDTF">2017-03-01T15:51:42Z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2016-04-06T00:00:00Z</vt:filetime>
  </property>
  <property fmtid="{D5CDD505-2E9C-101B-9397-08002B2CF9AE}" pid="3" name="LastSaved">
    <vt:filetime>2017-02-28T00:00:00Z</vt:filetime>
  </property>
</Properties>
</file>