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0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82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5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47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0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6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7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6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8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8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C81C024-D638-40A6-94E8-6C9874B881A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019C2B8-61F0-47F3-9D2C-3FE458975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9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2pP4H1c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 smtClean="0"/>
              <a:t>rade Survey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8000" dirty="0" smtClean="0"/>
              <a:t>5 QUESTIONS ONLY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528836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1977" y="395415"/>
            <a:ext cx="1063504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/>
                <a:cs typeface="Times New Roman" panose="02020603050405020304" pitchFamily="18" charset="0"/>
              </a:rPr>
              <a:t>What is your grade level for next year.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/>
                <a:cs typeface="Times New Roman" panose="02020603050405020304" pitchFamily="18" charset="0"/>
              </a:rPr>
              <a:t>What school will you attend next year.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/>
                <a:cs typeface="Times New Roman" panose="02020603050405020304" pitchFamily="18" charset="0"/>
              </a:rPr>
              <a:t>Describe your Internet access at home: Answer selections are - through phone, wireless, wired, both wireless and wired, and no Internet access.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/>
                <a:cs typeface="Times New Roman" panose="02020603050405020304" pitchFamily="18" charset="0"/>
              </a:rPr>
              <a:t>Describe your technology access at home for homework use: Answer selections are I have technology for my sole use, and I share access to technology.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/>
                <a:cs typeface="Times New Roman" panose="02020603050405020304" pitchFamily="18" charset="0"/>
              </a:rPr>
              <a:t>Is your Internet access low speed or high speed? Answer selections are: that I have to wait for websites to load, or I do not need to wait for websites to load.</a:t>
            </a:r>
          </a:p>
        </p:txBody>
      </p:sp>
    </p:spTree>
    <p:extLst>
      <p:ext uri="{BB962C8B-B14F-4D97-AF65-F5344CB8AC3E}">
        <p14:creationId xmlns:p14="http://schemas.microsoft.com/office/powerpoint/2010/main" val="139285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07027" y="1908545"/>
            <a:ext cx="44319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ea typeface="Calibri" panose="020F0502020204030204"/>
                <a:cs typeface="Times New Roman" panose="02020603050405020304" pitchFamily="18" charset="0"/>
              </a:rPr>
              <a:t>The survey is located at </a:t>
            </a:r>
            <a:endParaRPr lang="en-US" dirty="0" smtClean="0"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endParaRPr lang="en-US" dirty="0"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endParaRPr lang="en-US" dirty="0"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r>
              <a:rPr lang="en-US" sz="2800" u="sng" dirty="0">
                <a:solidFill>
                  <a:srgbClr val="0563C1"/>
                </a:solidFill>
                <a:ea typeface="Calibri" panose="020F0502020204030204"/>
                <a:cs typeface="Times New Roman" panose="02020603050405020304" pitchFamily="18" charset="0"/>
                <a:hlinkClick r:id="rId2"/>
              </a:rPr>
              <a:t>http://bit.ly/2pP4H1c</a:t>
            </a:r>
            <a:r>
              <a:rPr lang="en-US" sz="2800" dirty="0">
                <a:ea typeface="Calibri" panose="020F0502020204030204"/>
                <a:cs typeface="Times New Roman" panose="02020603050405020304" pitchFamily="18" charset="0"/>
              </a:rPr>
              <a:t> </a:t>
            </a:r>
            <a:endParaRPr lang="en-US" dirty="0">
              <a:ea typeface="Calibri" panose="020F050202020403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782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605" y="2454876"/>
            <a:ext cx="108904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>
                <a:effectLst/>
                <a:latin typeface="Calibri"/>
                <a:ea typeface="Calibri"/>
                <a:cs typeface="Times New Roman" panose="02020603050405020304" pitchFamily="18" charset="0"/>
              </a:rPr>
              <a:t>THANK YOU</a:t>
            </a:r>
            <a:endParaRPr lang="en-US" sz="9600" dirty="0">
              <a:effectLst/>
              <a:latin typeface="Calibri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43349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</TotalTime>
  <Words>125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Corbel</vt:lpstr>
      <vt:lpstr>Times New Roman</vt:lpstr>
      <vt:lpstr>Basis</vt:lpstr>
      <vt:lpstr>8th Grade Survey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Survey</dc:title>
  <dc:creator>user</dc:creator>
  <cp:lastModifiedBy>user</cp:lastModifiedBy>
  <cp:revision>1</cp:revision>
  <dcterms:created xsi:type="dcterms:W3CDTF">2017-05-23T23:11:27Z</dcterms:created>
  <dcterms:modified xsi:type="dcterms:W3CDTF">2017-05-23T23:13:27Z</dcterms:modified>
</cp:coreProperties>
</file>