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5E8CCC-C0C5-4413-9967-05C1942E5C9E}" type="datetimeFigureOut">
              <a:rPr lang="en-US" smtClean="0"/>
              <a:pPr/>
              <a:t>8/26/2014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5E8CCC-C0C5-4413-9967-05C1942E5C9E}" type="datetimeFigureOut">
              <a:rPr lang="en-US" smtClean="0"/>
              <a:pPr/>
              <a:t>8/26/2014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5E8CCC-C0C5-4413-9967-05C1942E5C9E}" type="datetimeFigureOut">
              <a:rPr lang="en-US" smtClean="0"/>
              <a:pPr/>
              <a:t>8/26/2014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5E8CCC-C0C5-4413-9967-05C1942E5C9E}" type="datetimeFigureOut">
              <a:rPr lang="en-US" smtClean="0"/>
              <a:pPr/>
              <a:t>8/26/2014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5E8CCC-C0C5-4413-9967-05C1942E5C9E}" type="datetimeFigureOut">
              <a:rPr lang="en-US" smtClean="0"/>
              <a:pPr/>
              <a:t>8/26/2014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5E8CCC-C0C5-4413-9967-05C1942E5C9E}" type="datetimeFigureOut">
              <a:rPr lang="en-US" smtClean="0"/>
              <a:pPr/>
              <a:t>8/26/2014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5E8CCC-C0C5-4413-9967-05C1942E5C9E}" type="datetimeFigureOut">
              <a:rPr lang="en-US" smtClean="0"/>
              <a:pPr/>
              <a:t>8/26/2014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5E8CCC-C0C5-4413-9967-05C1942E5C9E}" type="datetimeFigureOut">
              <a:rPr lang="en-US" smtClean="0"/>
              <a:pPr/>
              <a:t>8/26/2014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5E8CCC-C0C5-4413-9967-05C1942E5C9E}" type="datetimeFigureOut">
              <a:rPr lang="en-US" smtClean="0"/>
              <a:pPr/>
              <a:t>8/26/2014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5E8CCC-C0C5-4413-9967-05C1942E5C9E}" type="datetimeFigureOut">
              <a:rPr lang="en-US" smtClean="0"/>
              <a:pPr/>
              <a:t>8/26/2014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5E8CCC-C0C5-4413-9967-05C1942E5C9E}" type="datetimeFigureOut">
              <a:rPr lang="en-US" smtClean="0"/>
              <a:pPr/>
              <a:t>8/26/2014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F52BB-C9D9-425B-A5B0-3311DBF5DA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5E8CCC-C0C5-4413-9967-05C1942E5C9E}" type="datetimeFigureOut">
              <a:rPr lang="en-US" smtClean="0"/>
              <a:pPr/>
              <a:t>8/26/2014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F52BB-C9D9-425B-A5B0-3311DBF5DA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Welcome to 7</a:t>
            </a:r>
            <a:r>
              <a:rPr lang="en-US" baseline="30000" dirty="0" smtClean="0"/>
              <a:t>th</a:t>
            </a:r>
            <a:r>
              <a:rPr lang="en-US" dirty="0" smtClean="0"/>
              <a:t> Grade Math</a:t>
            </a:r>
            <a:endParaRPr lang="en-US" dirty="0"/>
          </a:p>
        </p:txBody>
      </p:sp>
      <p:sp>
        <p:nvSpPr>
          <p:cNvPr id="3" name="Subtitle 2"/>
          <p:cNvSpPr>
            <a:spLocks noGrp="1"/>
          </p:cNvSpPr>
          <p:nvPr>
            <p:ph type="subTitle" idx="1"/>
          </p:nvPr>
        </p:nvSpPr>
        <p:spPr/>
        <p:txBody>
          <a:bodyPr/>
          <a:lstStyle/>
          <a:p>
            <a:r>
              <a:rPr lang="en-US" dirty="0" smtClean="0"/>
              <a:t>Mr. Bryan</a:t>
            </a:r>
          </a:p>
          <a:p>
            <a:r>
              <a:rPr lang="en-US" dirty="0" smtClean="0"/>
              <a:t>Mrs. Daniels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a:t>
            </a:r>
            <a:endParaRPr lang="en-US" dirty="0"/>
          </a:p>
        </p:txBody>
      </p:sp>
      <p:sp>
        <p:nvSpPr>
          <p:cNvPr id="3" name="Content Placeholder 2"/>
          <p:cNvSpPr>
            <a:spLocks noGrp="1"/>
          </p:cNvSpPr>
          <p:nvPr>
            <p:ph idx="1"/>
          </p:nvPr>
        </p:nvSpPr>
        <p:spPr/>
        <p:txBody>
          <a:bodyPr>
            <a:normAutofit fontScale="92500"/>
          </a:bodyPr>
          <a:lstStyle/>
          <a:p>
            <a:r>
              <a:rPr lang="en-US" dirty="0" smtClean="0"/>
              <a:t>Be respectful – Be respectful to one another.  Each individual in the classroom deserves to be treated with respect and they should be addressed or answered in an appropriate tone with the use of appropriate language.</a:t>
            </a:r>
          </a:p>
          <a:p>
            <a:r>
              <a:rPr lang="en-US" dirty="0" smtClean="0"/>
              <a:t>Be responsible – Bring all necessary materials to class.  If you are absent, it is your responsibility to arrange to make up missing work.  I will not chase after you and nag for assignments.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 Cont.</a:t>
            </a:r>
            <a:endParaRPr lang="en-US" dirty="0"/>
          </a:p>
        </p:txBody>
      </p:sp>
      <p:sp>
        <p:nvSpPr>
          <p:cNvPr id="3" name="Content Placeholder 2"/>
          <p:cNvSpPr>
            <a:spLocks noGrp="1"/>
          </p:cNvSpPr>
          <p:nvPr>
            <p:ph idx="1"/>
          </p:nvPr>
        </p:nvSpPr>
        <p:spPr/>
        <p:txBody>
          <a:bodyPr/>
          <a:lstStyle/>
          <a:p>
            <a:r>
              <a:rPr lang="en-US" dirty="0" smtClean="0"/>
              <a:t>Be ready – When you enter the classroom you should be ready to work.  We have a lot of knowledge to gain this year.  If everyone puts forth the effort we will get more accomplished.</a:t>
            </a:r>
          </a:p>
          <a:p>
            <a:r>
              <a:rPr lang="en-US" dirty="0" smtClean="0"/>
              <a:t>We expect everyone to succeed in the seventh grade and be ready to tackle eighth grade and beyond.  </a:t>
            </a:r>
            <a:r>
              <a:rPr lang="en-US" b="1" dirty="0" smtClean="0"/>
              <a:t>You can do it if you believe it.</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a:t>
            </a:r>
            <a:endParaRPr lang="en-US" dirty="0"/>
          </a:p>
        </p:txBody>
      </p:sp>
      <p:sp>
        <p:nvSpPr>
          <p:cNvPr id="3" name="Content Placeholder 2"/>
          <p:cNvSpPr>
            <a:spLocks noGrp="1"/>
          </p:cNvSpPr>
          <p:nvPr>
            <p:ph idx="1"/>
          </p:nvPr>
        </p:nvSpPr>
        <p:spPr/>
        <p:txBody>
          <a:bodyPr/>
          <a:lstStyle/>
          <a:p>
            <a:pPr>
              <a:buNone/>
            </a:pPr>
            <a:r>
              <a:rPr lang="en-US" dirty="0"/>
              <a:t>	I</a:t>
            </a:r>
            <a:r>
              <a:rPr lang="en-US" dirty="0" smtClean="0"/>
              <a:t>n order to become skilled in math you must learn how and why mathematics works.  Anyone can remember and use an algorithm, but this does not allow you to take that algorithm and use it in other situations.  Students must understand mathematics in a way that they can think through any problem provided the right set of tools.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Pencils</a:t>
            </a:r>
            <a:endParaRPr lang="en-US" dirty="0"/>
          </a:p>
        </p:txBody>
      </p:sp>
      <p:sp>
        <p:nvSpPr>
          <p:cNvPr id="3" name="Content Placeholder 2"/>
          <p:cNvSpPr>
            <a:spLocks noGrp="1"/>
          </p:cNvSpPr>
          <p:nvPr>
            <p:ph idx="1"/>
          </p:nvPr>
        </p:nvSpPr>
        <p:spPr/>
        <p:txBody>
          <a:bodyPr/>
          <a:lstStyle/>
          <a:p>
            <a:pPr>
              <a:buNone/>
            </a:pPr>
            <a:r>
              <a:rPr lang="en-US" dirty="0" smtClean="0"/>
              <a:t>    Unless otherwise instructed, </a:t>
            </a:r>
            <a:r>
              <a:rPr lang="en-US" b="1" dirty="0" smtClean="0">
                <a:solidFill>
                  <a:srgbClr val="FF0000"/>
                </a:solidFill>
              </a:rPr>
              <a:t>math in Mr. Bryan’s class will always be completed in pencil.</a:t>
            </a:r>
            <a:r>
              <a:rPr lang="en-US" dirty="0" smtClean="0"/>
              <a:t>  You will have to erase in this class.  One cool thing about your math class is that you are allowed to make mistakes.  This is how we learn, however your paper will not be filled with crossed out work because you could not erase ink.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 Journals &amp; Binders</a:t>
            </a:r>
            <a:endParaRPr lang="en-US" dirty="0"/>
          </a:p>
        </p:txBody>
      </p:sp>
      <p:sp>
        <p:nvSpPr>
          <p:cNvPr id="3" name="Content Placeholder 2"/>
          <p:cNvSpPr>
            <a:spLocks noGrp="1"/>
          </p:cNvSpPr>
          <p:nvPr>
            <p:ph idx="1"/>
          </p:nvPr>
        </p:nvSpPr>
        <p:spPr/>
        <p:txBody>
          <a:bodyPr/>
          <a:lstStyle/>
          <a:p>
            <a:r>
              <a:rPr lang="en-US" dirty="0" smtClean="0"/>
              <a:t>Math journals will be used for note taking, projects, and reflections.  This is where you will keep everything you will need to be successful in this class.</a:t>
            </a:r>
          </a:p>
          <a:p>
            <a:r>
              <a:rPr lang="en-US" dirty="0" smtClean="0"/>
              <a:t>Binders will be used for homework and class work handed out by Mr. Bryan.  It will also be a place to keep returned work.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Work</a:t>
            </a:r>
            <a:endParaRPr lang="en-US" dirty="0"/>
          </a:p>
        </p:txBody>
      </p:sp>
      <p:sp>
        <p:nvSpPr>
          <p:cNvPr id="3" name="Content Placeholder 2"/>
          <p:cNvSpPr>
            <a:spLocks noGrp="1"/>
          </p:cNvSpPr>
          <p:nvPr>
            <p:ph idx="1"/>
          </p:nvPr>
        </p:nvSpPr>
        <p:spPr/>
        <p:txBody>
          <a:bodyPr/>
          <a:lstStyle/>
          <a:p>
            <a:pPr>
              <a:buNone/>
            </a:pPr>
            <a:r>
              <a:rPr lang="en-US" dirty="0" smtClean="0"/>
              <a:t>	There will be multiple times throughout the school year where you will work in groups.  You will be expected to know how to work with others as you advance through school and later on in life.  Each member of the group is expected to participate.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and Class Work</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These assignments will be given throughout the units.  As of now no more than two homework assignments will be given during a one week period.  The homework will normally be due the next day unless more time is needed to complete the assignment.  If homework or class work is missed it is your responsibility to let me know so you can receive the materials you need to complete the assignments.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Phone</a:t>
            </a:r>
            <a:endParaRPr lang="en-US" dirty="0"/>
          </a:p>
        </p:txBody>
      </p:sp>
      <p:sp>
        <p:nvSpPr>
          <p:cNvPr id="3" name="Content Placeholder 2"/>
          <p:cNvSpPr>
            <a:spLocks noGrp="1"/>
          </p:cNvSpPr>
          <p:nvPr>
            <p:ph idx="1"/>
          </p:nvPr>
        </p:nvSpPr>
        <p:spPr/>
        <p:txBody>
          <a:bodyPr/>
          <a:lstStyle/>
          <a:p>
            <a:pPr>
              <a:buNone/>
            </a:pPr>
            <a:r>
              <a:rPr lang="en-US" dirty="0"/>
              <a:t>	</a:t>
            </a:r>
            <a:r>
              <a:rPr lang="en-US" dirty="0" smtClean="0"/>
              <a:t>If you need to use the phone ask for permission.  You may not use a personal phone to make calls.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Bathroom</a:t>
            </a:r>
            <a:endParaRPr lang="en-US" dirty="0"/>
          </a:p>
        </p:txBody>
      </p:sp>
      <p:sp>
        <p:nvSpPr>
          <p:cNvPr id="3" name="Content Placeholder 2"/>
          <p:cNvSpPr>
            <a:spLocks noGrp="1"/>
          </p:cNvSpPr>
          <p:nvPr>
            <p:ph idx="1"/>
          </p:nvPr>
        </p:nvSpPr>
        <p:spPr/>
        <p:txBody>
          <a:bodyPr/>
          <a:lstStyle/>
          <a:p>
            <a:pPr>
              <a:buNone/>
            </a:pPr>
            <a:r>
              <a:rPr lang="en-US" dirty="0" smtClean="0"/>
              <a:t>	There will be a sign out/sign in sheet by the door.  After asking for permission you will go to the door sign out, take the bathroom pass, and proceed to the restroom.  When entering the room you will quietly sign back in, return the pass, and return to your seat.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Alarm</a:t>
            </a:r>
            <a:endParaRPr lang="en-US" dirty="0"/>
          </a:p>
        </p:txBody>
      </p:sp>
      <p:sp>
        <p:nvSpPr>
          <p:cNvPr id="3" name="Content Placeholder 2"/>
          <p:cNvSpPr>
            <a:spLocks noGrp="1"/>
          </p:cNvSpPr>
          <p:nvPr>
            <p:ph idx="1"/>
          </p:nvPr>
        </p:nvSpPr>
        <p:spPr/>
        <p:txBody>
          <a:bodyPr/>
          <a:lstStyle/>
          <a:p>
            <a:r>
              <a:rPr lang="en-US" dirty="0" smtClean="0"/>
              <a:t>Quietly get out of your seat and line up at the door.</a:t>
            </a:r>
          </a:p>
          <a:p>
            <a:r>
              <a:rPr lang="en-US" dirty="0" smtClean="0"/>
              <a:t>The first person in line will take the class lists and green/red cards.</a:t>
            </a:r>
          </a:p>
          <a:p>
            <a:r>
              <a:rPr lang="en-US" dirty="0" smtClean="0"/>
              <a:t>You will then exit the room, go straight across to the stairs, go down to the basement level and exit through the doors to the field in the back of the school.</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Tornado</a:t>
            </a:r>
            <a:endParaRPr lang="en-US" dirty="0"/>
          </a:p>
        </p:txBody>
      </p:sp>
      <p:sp>
        <p:nvSpPr>
          <p:cNvPr id="3" name="Content Placeholder 2"/>
          <p:cNvSpPr>
            <a:spLocks noGrp="1"/>
          </p:cNvSpPr>
          <p:nvPr>
            <p:ph idx="1"/>
          </p:nvPr>
        </p:nvSpPr>
        <p:spPr/>
        <p:txBody>
          <a:bodyPr/>
          <a:lstStyle/>
          <a:p>
            <a:r>
              <a:rPr lang="en-US" dirty="0" smtClean="0"/>
              <a:t>Quietly get out of your seat and line up at the door.</a:t>
            </a:r>
          </a:p>
          <a:p>
            <a:r>
              <a:rPr lang="en-US" dirty="0" smtClean="0"/>
              <a:t>We will all line up at the lockers to our left in the correct position.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Lockdown</a:t>
            </a:r>
            <a:endParaRPr lang="en-US" dirty="0"/>
          </a:p>
        </p:txBody>
      </p:sp>
      <p:sp>
        <p:nvSpPr>
          <p:cNvPr id="3" name="Content Placeholder 2"/>
          <p:cNvSpPr>
            <a:spLocks noGrp="1"/>
          </p:cNvSpPr>
          <p:nvPr>
            <p:ph idx="1"/>
          </p:nvPr>
        </p:nvSpPr>
        <p:spPr/>
        <p:txBody>
          <a:bodyPr/>
          <a:lstStyle/>
          <a:p>
            <a:r>
              <a:rPr lang="en-US" dirty="0" smtClean="0"/>
              <a:t>Quietly get out of your seat and move to the back and side walls away from the door.</a:t>
            </a:r>
          </a:p>
          <a:p>
            <a:r>
              <a:rPr lang="en-US" dirty="0" smtClean="0"/>
              <a:t>One person will slip the green card under the door and all students will remain </a:t>
            </a:r>
            <a:r>
              <a:rPr lang="en-US" b="1" dirty="0" smtClean="0"/>
              <a:t>QUIET</a:t>
            </a:r>
            <a:r>
              <a:rPr lang="en-US" dirty="0" smtClean="0"/>
              <a:t> until another announcement is made.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Quarter 1:</a:t>
            </a:r>
          </a:p>
          <a:p>
            <a:r>
              <a:rPr lang="en-US" dirty="0" smtClean="0"/>
              <a:t>Unit 1: Operations with Rational Numbers and Applications.  (20 days)</a:t>
            </a:r>
          </a:p>
          <a:p>
            <a:r>
              <a:rPr lang="en-US" dirty="0" smtClean="0"/>
              <a:t>Unit 2: Expressions, Equations, and Applications.  (21 days)</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Quarter 2:</a:t>
            </a:r>
          </a:p>
          <a:p>
            <a:r>
              <a:rPr lang="en-US" dirty="0" smtClean="0"/>
              <a:t>Unit 3: Proportional Reasoning and Relationships.  (38 days)</a:t>
            </a:r>
          </a:p>
          <a:p>
            <a:pPr>
              <a:buNone/>
            </a:pPr>
            <a:endParaRPr lang="en-US" dirty="0" smtClean="0"/>
          </a:p>
          <a:p>
            <a:pPr>
              <a:buNone/>
            </a:pPr>
            <a:r>
              <a:rPr lang="en-US" dirty="0" smtClean="0"/>
              <a:t>	</a:t>
            </a:r>
            <a:r>
              <a:rPr lang="en-US" b="1" dirty="0" smtClean="0"/>
              <a:t>Quarter 3:</a:t>
            </a:r>
          </a:p>
          <a:p>
            <a:r>
              <a:rPr lang="en-US" dirty="0" smtClean="0"/>
              <a:t>Inferences About Populations (20 days)</a:t>
            </a:r>
          </a:p>
          <a:p>
            <a:r>
              <a:rPr lang="en-US" dirty="0" smtClean="0"/>
              <a:t>Probability: Simple and Compound (19 days)</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Quarter 4:</a:t>
            </a:r>
          </a:p>
          <a:p>
            <a:r>
              <a:rPr lang="en-US" dirty="0" smtClean="0"/>
              <a:t>Unit 6: Geometry  (25 days)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a:t>
            </a:r>
            <a:endParaRPr lang="en-US" dirty="0"/>
          </a:p>
        </p:txBody>
      </p:sp>
      <p:sp>
        <p:nvSpPr>
          <p:cNvPr id="3" name="Content Placeholder 2"/>
          <p:cNvSpPr>
            <a:spLocks noGrp="1"/>
          </p:cNvSpPr>
          <p:nvPr>
            <p:ph idx="1"/>
          </p:nvPr>
        </p:nvSpPr>
        <p:spPr/>
        <p:txBody>
          <a:bodyPr/>
          <a:lstStyle/>
          <a:p>
            <a:r>
              <a:rPr lang="en-US" dirty="0" smtClean="0"/>
              <a:t>Enter class room quietly.</a:t>
            </a:r>
          </a:p>
          <a:p>
            <a:r>
              <a:rPr lang="en-US" dirty="0" smtClean="0"/>
              <a:t>Always raise your hand to be recognized before speaking.</a:t>
            </a:r>
          </a:p>
          <a:p>
            <a:r>
              <a:rPr lang="en-US" dirty="0" smtClean="0"/>
              <a:t>Be respectful of others and do not talk while they are talking.</a:t>
            </a:r>
          </a:p>
          <a:p>
            <a:r>
              <a:rPr lang="en-US" dirty="0" smtClean="0"/>
              <a:t>If it is not yours, do not touch it.</a:t>
            </a:r>
          </a:p>
          <a:p>
            <a:r>
              <a:rPr lang="en-US" dirty="0" smtClean="0"/>
              <a:t>Do not talk during announcements.</a:t>
            </a:r>
          </a:p>
          <a:p>
            <a:r>
              <a:rPr lang="en-US" dirty="0" smtClean="0"/>
              <a:t>Keep your hands to yourself.</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Cont.</a:t>
            </a:r>
            <a:endParaRPr lang="en-US" dirty="0"/>
          </a:p>
        </p:txBody>
      </p:sp>
      <p:sp>
        <p:nvSpPr>
          <p:cNvPr id="3" name="Content Placeholder 2"/>
          <p:cNvSpPr>
            <a:spLocks noGrp="1"/>
          </p:cNvSpPr>
          <p:nvPr>
            <p:ph idx="1"/>
          </p:nvPr>
        </p:nvSpPr>
        <p:spPr/>
        <p:txBody>
          <a:bodyPr/>
          <a:lstStyle/>
          <a:p>
            <a:r>
              <a:rPr lang="en-US" dirty="0" smtClean="0"/>
              <a:t>Cell phones should be turned off and out of sight unless they are being used for class work.</a:t>
            </a:r>
          </a:p>
          <a:p>
            <a:r>
              <a:rPr lang="en-US" dirty="0" smtClean="0"/>
              <a:t>If you are finished with an assignment be aware that others may still be working.  Sit quietly or read a book.</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727</TotalTime>
  <Words>532</Words>
  <Application>Microsoft Office PowerPoint</Application>
  <PresentationFormat>On-screen Show (4:3)</PresentationFormat>
  <Paragraphs>58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Welcome to 7th Grade Math</vt:lpstr>
      <vt:lpstr>Expectations</vt:lpstr>
      <vt:lpstr>Expectations Cont.</vt:lpstr>
      <vt:lpstr>Philosophy</vt:lpstr>
      <vt:lpstr>Pencils</vt:lpstr>
      <vt:lpstr>Math Journals &amp; Binders</vt:lpstr>
      <vt:lpstr>Group Work</vt:lpstr>
      <vt:lpstr>Homework and Class Work</vt:lpstr>
      <vt:lpstr>Phone</vt:lpstr>
      <vt:lpstr>Bathroom</vt:lpstr>
      <vt:lpstr>Fire Alarm</vt:lpstr>
      <vt:lpstr>Tornado</vt:lpstr>
      <vt:lpstr>Lockdown</vt:lpstr>
      <vt:lpstr>Curriculum</vt:lpstr>
      <vt:lpstr>Curriculum</vt:lpstr>
      <vt:lpstr>Curriculum</vt:lpstr>
      <vt:lpstr>Rules</vt:lpstr>
      <vt:lpstr>Rules Cont.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7th Grade Math</dc:title>
  <dc:creator>bryan</dc:creator>
  <cp:lastModifiedBy>WSAdmin</cp:lastModifiedBy>
  <cp:revision>7</cp:revision>
  <dcterms:created xsi:type="dcterms:W3CDTF">2013-08-24T02:17:52Z</dcterms:created>
  <dcterms:modified xsi:type="dcterms:W3CDTF">2014-08-26T14:10:46Z</dcterms:modified>
</cp:coreProperties>
</file>