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7" r:id="rId2"/>
    <p:sldId id="278" r:id="rId3"/>
    <p:sldId id="279" r:id="rId4"/>
    <p:sldId id="277" r:id="rId5"/>
    <p:sldId id="276" r:id="rId6"/>
    <p:sldId id="284" r:id="rId7"/>
    <p:sldId id="273" r:id="rId8"/>
    <p:sldId id="286" r:id="rId9"/>
    <p:sldId id="287" r:id="rId10"/>
    <p:sldId id="272" r:id="rId11"/>
  </p:sldIdLst>
  <p:sldSz cx="10058400" cy="7772400"/>
  <p:notesSz cx="10058400" cy="7772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mberly Morrison" initials="KM" lastIdx="1" clrIdx="0">
    <p:extLst>
      <p:ext uri="{19B8F6BF-5375-455C-9EA6-DF929625EA0E}">
        <p15:presenceInfo xmlns:p15="http://schemas.microsoft.com/office/powerpoint/2012/main" userId="S::morrison_kimberly@salkeiz.k12.or.us::b891bb1a-a9df-4534-bfb2-4c835a186b3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92" autoAdjust="0"/>
    <p:restoredTop sz="94660"/>
  </p:normalViewPr>
  <p:slideViewPr>
    <p:cSldViewPr>
      <p:cViewPr varScale="1">
        <p:scale>
          <a:sx n="93" d="100"/>
          <a:sy n="93" d="100"/>
        </p:scale>
        <p:origin x="606"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214C85AB-FF5B-4CBC-A2AE-CA9A335EAB73}" type="datetimeFigureOut">
              <a:rPr lang="en-US" smtClean="0"/>
              <a:t>4/1/2021</a:t>
            </a:fld>
            <a:endParaRPr lang="en-US" dirty="0"/>
          </a:p>
        </p:txBody>
      </p:sp>
      <p:sp>
        <p:nvSpPr>
          <p:cNvPr id="4" name="Slide Image Placeholder 3"/>
          <p:cNvSpPr>
            <a:spLocks noGrp="1" noRot="1" noChangeAspect="1"/>
          </p:cNvSpPr>
          <p:nvPr>
            <p:ph type="sldImg" idx="2"/>
          </p:nvPr>
        </p:nvSpPr>
        <p:spPr>
          <a:xfrm>
            <a:off x="3332163" y="971550"/>
            <a:ext cx="3394075" cy="26225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58FE762D-6006-41C8-917D-54D4C4F238C5}" type="slidenum">
              <a:rPr lang="en-US" smtClean="0"/>
              <a:t>‹#›</a:t>
            </a:fld>
            <a:endParaRPr lang="en-US" dirty="0"/>
          </a:p>
        </p:txBody>
      </p:sp>
    </p:spTree>
    <p:extLst>
      <p:ext uri="{BB962C8B-B14F-4D97-AF65-F5344CB8AC3E}">
        <p14:creationId xmlns:p14="http://schemas.microsoft.com/office/powerpoint/2010/main" val="1383029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FE762D-6006-41C8-917D-54D4C4F238C5}" type="slidenum">
              <a:rPr lang="en-US" smtClean="0"/>
              <a:t>7</a:t>
            </a:fld>
            <a:endParaRPr lang="en-US" dirty="0"/>
          </a:p>
        </p:txBody>
      </p:sp>
    </p:spTree>
    <p:extLst>
      <p:ext uri="{BB962C8B-B14F-4D97-AF65-F5344CB8AC3E}">
        <p14:creationId xmlns:p14="http://schemas.microsoft.com/office/powerpoint/2010/main" val="2342176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54380" y="2409444"/>
            <a:ext cx="8549640" cy="163220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508760" y="4352544"/>
            <a:ext cx="7040880" cy="19431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4300" b="0" i="0">
                <a:solidFill>
                  <a:schemeClr val="tx1"/>
                </a:solidFill>
                <a:latin typeface="Bodoni MT Condensed"/>
                <a:cs typeface="Bodoni MT Condensed"/>
              </a:defRPr>
            </a:lvl1pPr>
          </a:lstStyle>
          <a:p>
            <a:pPr marL="12700">
              <a:lnSpc>
                <a:spcPts val="4310"/>
              </a:lnSpc>
            </a:pPr>
            <a:r>
              <a:rPr spc="-5" dirty="0"/>
              <a:t>School Wide</a:t>
            </a:r>
            <a:r>
              <a:rPr spc="-10" dirty="0"/>
              <a:t> Expectations</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4/1/2021</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000" b="1" i="0">
                <a:solidFill>
                  <a:srgbClr val="006600"/>
                </a:solidFill>
                <a:latin typeface="Bodoni MT Condensed"/>
                <a:cs typeface="Bodoni MT Condensed"/>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4300" b="0" i="0">
                <a:solidFill>
                  <a:schemeClr val="tx1"/>
                </a:solidFill>
                <a:latin typeface="Bodoni MT Condensed"/>
                <a:cs typeface="Bodoni MT Condensed"/>
              </a:defRPr>
            </a:lvl1pPr>
          </a:lstStyle>
          <a:p>
            <a:pPr marL="12700">
              <a:lnSpc>
                <a:spcPts val="4310"/>
              </a:lnSpc>
            </a:pPr>
            <a:r>
              <a:rPr spc="-5" dirty="0"/>
              <a:t>School Wide</a:t>
            </a:r>
            <a:r>
              <a:rPr spc="-10" dirty="0"/>
              <a:t> Expectations</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4/1/2021</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000" b="1" i="0">
                <a:solidFill>
                  <a:srgbClr val="006600"/>
                </a:solidFill>
                <a:latin typeface="Bodoni MT Condensed"/>
                <a:cs typeface="Bodoni MT Condensed"/>
              </a:defRPr>
            </a:lvl1pPr>
          </a:lstStyle>
          <a:p>
            <a:endParaRPr/>
          </a:p>
        </p:txBody>
      </p:sp>
      <p:sp>
        <p:nvSpPr>
          <p:cNvPr id="3" name="Holder 3"/>
          <p:cNvSpPr>
            <a:spLocks noGrp="1"/>
          </p:cNvSpPr>
          <p:nvPr>
            <p:ph sz="half" idx="2"/>
          </p:nvPr>
        </p:nvSpPr>
        <p:spPr>
          <a:xfrm>
            <a:off x="502920" y="1787652"/>
            <a:ext cx="4375404"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180076" y="1787652"/>
            <a:ext cx="4375404" cy="512978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4300" b="0" i="0">
                <a:solidFill>
                  <a:schemeClr val="tx1"/>
                </a:solidFill>
                <a:latin typeface="Bodoni MT Condensed"/>
                <a:cs typeface="Bodoni MT Condensed"/>
              </a:defRPr>
            </a:lvl1pPr>
          </a:lstStyle>
          <a:p>
            <a:pPr marL="12700">
              <a:lnSpc>
                <a:spcPts val="4310"/>
              </a:lnSpc>
            </a:pPr>
            <a:r>
              <a:rPr spc="-5" dirty="0"/>
              <a:t>School Wide</a:t>
            </a:r>
            <a:r>
              <a:rPr spc="-10" dirty="0"/>
              <a:t> Expectations</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4/1/2021</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000" b="1" i="0">
                <a:solidFill>
                  <a:srgbClr val="006600"/>
                </a:solidFill>
                <a:latin typeface="Bodoni MT Condensed"/>
                <a:cs typeface="Bodoni MT Condensed"/>
              </a:defRPr>
            </a:lvl1pPr>
          </a:lstStyle>
          <a:p>
            <a:endParaRPr/>
          </a:p>
        </p:txBody>
      </p:sp>
      <p:sp>
        <p:nvSpPr>
          <p:cNvPr id="3" name="Holder 3"/>
          <p:cNvSpPr>
            <a:spLocks noGrp="1"/>
          </p:cNvSpPr>
          <p:nvPr>
            <p:ph type="ftr" sz="quarter" idx="5"/>
          </p:nvPr>
        </p:nvSpPr>
        <p:spPr/>
        <p:txBody>
          <a:bodyPr lIns="0" tIns="0" rIns="0" bIns="0"/>
          <a:lstStyle>
            <a:lvl1pPr>
              <a:defRPr sz="4300" b="0" i="0">
                <a:solidFill>
                  <a:schemeClr val="tx1"/>
                </a:solidFill>
                <a:latin typeface="Bodoni MT Condensed"/>
                <a:cs typeface="Bodoni MT Condensed"/>
              </a:defRPr>
            </a:lvl1pPr>
          </a:lstStyle>
          <a:p>
            <a:pPr marL="12700">
              <a:lnSpc>
                <a:spcPts val="4310"/>
              </a:lnSpc>
            </a:pPr>
            <a:r>
              <a:rPr spc="-5" dirty="0"/>
              <a:t>School Wide</a:t>
            </a:r>
            <a:r>
              <a:rPr spc="-10" dirty="0"/>
              <a:t> Expectations</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4/1/2021</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4300" b="0" i="0">
                <a:solidFill>
                  <a:schemeClr val="tx1"/>
                </a:solidFill>
                <a:latin typeface="Bodoni MT Condensed"/>
                <a:cs typeface="Bodoni MT Condensed"/>
              </a:defRPr>
            </a:lvl1pPr>
          </a:lstStyle>
          <a:p>
            <a:pPr marL="12700">
              <a:lnSpc>
                <a:spcPts val="4310"/>
              </a:lnSpc>
            </a:pPr>
            <a:r>
              <a:rPr spc="-5" dirty="0"/>
              <a:t>School Wide</a:t>
            </a:r>
            <a:r>
              <a:rPr spc="-10" dirty="0"/>
              <a:t> Expectations</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4/1/2021</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41121" y="235457"/>
            <a:ext cx="8376157" cy="762000"/>
          </a:xfrm>
          <a:prstGeom prst="rect">
            <a:avLst/>
          </a:prstGeom>
        </p:spPr>
        <p:txBody>
          <a:bodyPr wrap="square" lIns="0" tIns="0" rIns="0" bIns="0">
            <a:spAutoFit/>
          </a:bodyPr>
          <a:lstStyle>
            <a:lvl1pPr>
              <a:defRPr sz="5000" b="1" i="0">
                <a:solidFill>
                  <a:srgbClr val="006600"/>
                </a:solidFill>
                <a:latin typeface="Bodoni MT Condensed"/>
                <a:cs typeface="Bodoni MT Condensed"/>
              </a:defRPr>
            </a:lvl1pPr>
          </a:lstStyle>
          <a:p>
            <a:endParaRPr/>
          </a:p>
        </p:txBody>
      </p:sp>
      <p:sp>
        <p:nvSpPr>
          <p:cNvPr id="3" name="Holder 3"/>
          <p:cNvSpPr>
            <a:spLocks noGrp="1"/>
          </p:cNvSpPr>
          <p:nvPr>
            <p:ph type="body" idx="1"/>
          </p:nvPr>
        </p:nvSpPr>
        <p:spPr>
          <a:xfrm>
            <a:off x="571334" y="1984628"/>
            <a:ext cx="8915730" cy="457263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700142" y="6748787"/>
            <a:ext cx="3931284" cy="571500"/>
          </a:xfrm>
          <a:prstGeom prst="rect">
            <a:avLst/>
          </a:prstGeom>
        </p:spPr>
        <p:txBody>
          <a:bodyPr wrap="square" lIns="0" tIns="0" rIns="0" bIns="0">
            <a:spAutoFit/>
          </a:bodyPr>
          <a:lstStyle>
            <a:lvl1pPr>
              <a:defRPr sz="4300" b="0" i="0">
                <a:solidFill>
                  <a:schemeClr val="tx1"/>
                </a:solidFill>
                <a:latin typeface="Bodoni MT Condensed"/>
                <a:cs typeface="Bodoni MT Condensed"/>
              </a:defRPr>
            </a:lvl1pPr>
          </a:lstStyle>
          <a:p>
            <a:pPr marL="12700">
              <a:lnSpc>
                <a:spcPts val="4310"/>
              </a:lnSpc>
            </a:pPr>
            <a:r>
              <a:rPr spc="-5" dirty="0"/>
              <a:t>School Wide</a:t>
            </a:r>
            <a:r>
              <a:rPr spc="-10" dirty="0"/>
              <a:t> Expectations</a:t>
            </a:r>
          </a:p>
        </p:txBody>
      </p:sp>
      <p:sp>
        <p:nvSpPr>
          <p:cNvPr id="5" name="Holder 5"/>
          <p:cNvSpPr>
            <a:spLocks noGrp="1"/>
          </p:cNvSpPr>
          <p:nvPr>
            <p:ph type="dt" sz="half" idx="6"/>
          </p:nvPr>
        </p:nvSpPr>
        <p:spPr>
          <a:xfrm>
            <a:off x="502920" y="7228332"/>
            <a:ext cx="2313432" cy="3886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4/1/2021</a:t>
            </a:fld>
            <a:endParaRPr lang="en-US" dirty="0"/>
          </a:p>
        </p:txBody>
      </p:sp>
      <p:sp>
        <p:nvSpPr>
          <p:cNvPr id="6" name="Holder 6"/>
          <p:cNvSpPr>
            <a:spLocks noGrp="1"/>
          </p:cNvSpPr>
          <p:nvPr>
            <p:ph type="sldNum" sz="quarter" idx="7"/>
          </p:nvPr>
        </p:nvSpPr>
        <p:spPr>
          <a:xfrm>
            <a:off x="7242048" y="7228332"/>
            <a:ext cx="2313432" cy="3886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mailto:gallardo_angelica@salkeiz.k12.or.us" TargetMode="External"/><Relationship Id="rId3" Type="http://schemas.openxmlformats.org/officeDocument/2006/relationships/image" Target="../media/image2.png"/><Relationship Id="rId7" Type="http://schemas.openxmlformats.org/officeDocument/2006/relationships/hyperlink" Target="mailto:orozco_rosa@salkeiz.k12.or.u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mailto:thorp_joshua@salkeiz.k12.or.us" TargetMode="External"/><Relationship Id="rId5" Type="http://schemas.openxmlformats.org/officeDocument/2006/relationships/hyperlink" Target="mailto:ward_brittany@salkeiz.k12.or.us" TargetMode="External"/><Relationship Id="rId10" Type="http://schemas.openxmlformats.org/officeDocument/2006/relationships/hyperlink" Target="mailto:mccarthy_denny@salkeiz.k12.or.us" TargetMode="External"/><Relationship Id="rId4" Type="http://schemas.openxmlformats.org/officeDocument/2006/relationships/hyperlink" Target="mailto:morrison_kimberly@salkeiz.k12.or.us" TargetMode="External"/><Relationship Id="rId9" Type="http://schemas.openxmlformats.org/officeDocument/2006/relationships/hyperlink" Target="mailto:hampton_tamika@salkeiz.k12.or.us"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hyperlink" Target="mailto:ward_brittany@salkeiz.k12.or.us" TargetMode="External"/><Relationship Id="rId7" Type="http://schemas.openxmlformats.org/officeDocument/2006/relationships/hyperlink" Target="https://pixabay.com/en/write-pencil-paper-blank-draft-154873/" TargetMode="External"/><Relationship Id="rId2" Type="http://schemas.openxmlformats.org/officeDocument/2006/relationships/hyperlink" Target="mailto:morrison_kimberly@salkeiz.k12.or.us" TargetMode="Externa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hyperlink" Target="https://salkeizsd.zoom.us/j/9534321058?pwd=alMwZUlwcmhLeHNyZUl4WWkvaHBRdz09&amp;from=addon" TargetMode="External"/><Relationship Id="rId4" Type="http://schemas.openxmlformats.org/officeDocument/2006/relationships/hyperlink" Target="mailto:gallardo_angelica@salkeiz.k12.or.us"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s://drive.google.com/file/d/1nE_i2_jcTAaG3TK27KdtfXOr7Oy-akZD/view?usp=sharing" TargetMode="External"/><Relationship Id="rId7" Type="http://schemas.openxmlformats.org/officeDocument/2006/relationships/hyperlink" Target="https://sk.instructure.com/courses/49856/files/4287340?wrap=1" TargetMode="External"/><Relationship Id="rId2" Type="http://schemas.openxmlformats.org/officeDocument/2006/relationships/hyperlink" Target="https://docs.google.com/document/d/146rZtJvob2mKFL2Pv2PpE82YXuaMv9lkDlTcVIU9yTU/edit?usp=sharing" TargetMode="External"/><Relationship Id="rId1" Type="http://schemas.openxmlformats.org/officeDocument/2006/relationships/slideLayout" Target="../slideLayouts/slideLayout5.xml"/><Relationship Id="rId6" Type="http://schemas.openxmlformats.org/officeDocument/2006/relationships/hyperlink" Target="https://docs.google.com/document/d/1crxp_IEuqmXEVYnhNPqhszYrXnf3wd2h0KJMW6f2CaM/edit?usp=sharing" TargetMode="External"/><Relationship Id="rId5" Type="http://schemas.openxmlformats.org/officeDocument/2006/relationships/hyperlink" Target="https://forms.gle/zMWebzbpdhqG1u8TA" TargetMode="External"/><Relationship Id="rId4" Type="http://schemas.openxmlformats.org/officeDocument/2006/relationships/hyperlink" Target="https://docs.google.com/document/d/1LGVSOQTa2YxQobAoZe2LYYQLQzjy95m89HPp-toEmJU/edit?usp=sharin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400" cy="7772400"/>
          </a:xfrm>
          <a:prstGeom prst="rect">
            <a:avLst/>
          </a:prstGeom>
          <a:solidFill>
            <a:srgbClr val="336B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p:cNvSpPr>
            <a:spLocks noGrp="1"/>
          </p:cNvSpPr>
          <p:nvPr>
            <p:ph type="title"/>
          </p:nvPr>
        </p:nvSpPr>
        <p:spPr>
          <a:xfrm>
            <a:off x="7519576" y="685748"/>
            <a:ext cx="2327666" cy="5433843"/>
          </a:xfrm>
        </p:spPr>
        <p:txBody>
          <a:bodyPr vert="horz" lIns="91440" tIns="45720" rIns="91440" bIns="45720" rtlCol="0" anchor="ctr">
            <a:normAutofit/>
          </a:bodyPr>
          <a:lstStyle/>
          <a:p>
            <a:pPr algn="ctr" rtl="0">
              <a:lnSpc>
                <a:spcPct val="90000"/>
              </a:lnSpc>
              <a:spcBef>
                <a:spcPct val="0"/>
              </a:spcBef>
            </a:pPr>
            <a:r>
              <a:rPr lang="en-US" sz="3500" kern="1200" dirty="0">
                <a:solidFill>
                  <a:srgbClr val="FFFFFF"/>
                </a:solidFill>
                <a:latin typeface="+mj-lt"/>
                <a:cs typeface="+mj-cs"/>
              </a:rPr>
              <a:t>Let’s look at schedules and talk about forecasting</a:t>
            </a:r>
          </a:p>
        </p:txBody>
      </p:sp>
      <p:sp>
        <p:nvSpPr>
          <p:cNvPr id="16"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7017" y="549249"/>
            <a:ext cx="6706438" cy="6487363"/>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picture containing food&#10;&#10;Description automatically generated">
            <a:extLst>
              <a:ext uri="{FF2B5EF4-FFF2-40B4-BE49-F238E27FC236}">
                <a16:creationId xmlns:a16="http://schemas.microsoft.com/office/drawing/2014/main" id="{901A99E5-592B-41BA-8E3A-A54A80D4E15A}"/>
              </a:ext>
            </a:extLst>
          </p:cNvPr>
          <p:cNvPicPr>
            <a:picLocks noChangeAspect="1"/>
          </p:cNvPicPr>
          <p:nvPr/>
        </p:nvPicPr>
        <p:blipFill rotWithShape="1">
          <a:blip r:embed="rId2">
            <a:extLst>
              <a:ext uri="{28A0092B-C50C-407E-A947-70E740481C1C}">
                <a14:useLocalDpi xmlns:a14="http://schemas.microsoft.com/office/drawing/2010/main" val="0"/>
              </a:ext>
            </a:extLst>
          </a:blip>
          <a:srcRect l="7384" r="11387"/>
          <a:stretch/>
        </p:blipFill>
        <p:spPr>
          <a:xfrm>
            <a:off x="660948" y="1279006"/>
            <a:ext cx="5892252" cy="5433392"/>
          </a:xfrm>
          <a:prstGeom prst="rect">
            <a:avLst/>
          </a:prstGeom>
          <a:effectLst/>
        </p:spPr>
      </p:pic>
      <p:sp>
        <p:nvSpPr>
          <p:cNvPr id="9" name="TextBox 8"/>
          <p:cNvSpPr txBox="1"/>
          <p:nvPr/>
        </p:nvSpPr>
        <p:spPr>
          <a:xfrm>
            <a:off x="939252" y="3033337"/>
            <a:ext cx="8458200" cy="369332"/>
          </a:xfrm>
          <a:prstGeom prst="rect">
            <a:avLst/>
          </a:prstGeom>
          <a:noFill/>
        </p:spPr>
        <p:txBody>
          <a:bodyPr wrap="square" rtlCol="0">
            <a:spAutoFit/>
          </a:bodyPr>
          <a:lstStyle/>
          <a:p>
            <a:pPr>
              <a:spcAft>
                <a:spcPts val="600"/>
              </a:spcAft>
            </a:pPr>
            <a:r>
              <a:rPr lang="en-US" dirty="0"/>
              <a:t>  </a:t>
            </a:r>
          </a:p>
        </p:txBody>
      </p:sp>
      <p:sp>
        <p:nvSpPr>
          <p:cNvPr id="2" name="TextBox 1">
            <a:extLst>
              <a:ext uri="{FF2B5EF4-FFF2-40B4-BE49-F238E27FC236}">
                <a16:creationId xmlns:a16="http://schemas.microsoft.com/office/drawing/2014/main" id="{FECE1324-1EB5-4A5F-B2CC-79911A66FB28}"/>
              </a:ext>
            </a:extLst>
          </p:cNvPr>
          <p:cNvSpPr txBox="1"/>
          <p:nvPr/>
        </p:nvSpPr>
        <p:spPr>
          <a:xfrm rot="10800000" flipV="1">
            <a:off x="609599" y="454917"/>
            <a:ext cx="6503855" cy="830997"/>
          </a:xfrm>
          <a:prstGeom prst="rect">
            <a:avLst/>
          </a:prstGeom>
          <a:noFill/>
        </p:spPr>
        <p:txBody>
          <a:bodyPr wrap="square" rtlCol="0">
            <a:spAutoFit/>
          </a:bodyPr>
          <a:lstStyle/>
          <a:p>
            <a:pPr algn="ctr"/>
            <a:r>
              <a:rPr lang="en-US" sz="2400" b="1" kern="1200" dirty="0">
                <a:solidFill>
                  <a:schemeClr val="tx1"/>
                </a:solidFill>
                <a:latin typeface="+mj-lt"/>
                <a:cs typeface="+mj-cs"/>
              </a:rPr>
              <a:t>Current 6</a:t>
            </a:r>
            <a:r>
              <a:rPr lang="en-US" sz="2400" b="1" kern="1200" baseline="30000" dirty="0">
                <a:solidFill>
                  <a:schemeClr val="tx1"/>
                </a:solidFill>
                <a:latin typeface="+mj-lt"/>
                <a:cs typeface="+mj-cs"/>
              </a:rPr>
              <a:t>th</a:t>
            </a:r>
            <a:r>
              <a:rPr lang="en-US" sz="2400" b="1" kern="1200" dirty="0">
                <a:solidFill>
                  <a:schemeClr val="tx1"/>
                </a:solidFill>
                <a:latin typeface="+mj-lt"/>
                <a:cs typeface="+mj-cs"/>
              </a:rPr>
              <a:t> graders might be wondering:  </a:t>
            </a:r>
          </a:p>
          <a:p>
            <a:pPr algn="ctr"/>
            <a:r>
              <a:rPr lang="en-US" sz="2400" b="1" kern="1200" dirty="0">
                <a:solidFill>
                  <a:schemeClr val="tx1"/>
                </a:solidFill>
                <a:latin typeface="+mj-lt"/>
                <a:cs typeface="+mj-cs"/>
              </a:rPr>
              <a:t>What about next year?</a:t>
            </a:r>
            <a:endParaRPr lang="en-US" sz="2400" b="1" dirty="0"/>
          </a:p>
        </p:txBody>
      </p:sp>
    </p:spTree>
    <p:extLst>
      <p:ext uri="{BB962C8B-B14F-4D97-AF65-F5344CB8AC3E}">
        <p14:creationId xmlns:p14="http://schemas.microsoft.com/office/powerpoint/2010/main" val="4061104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40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6600"/>
        </a:solidFill>
        <a:effectLst/>
      </p:bgPr>
    </p:bg>
    <p:spTree>
      <p:nvGrpSpPr>
        <p:cNvPr id="1" name=""/>
        <p:cNvGrpSpPr/>
        <p:nvPr/>
      </p:nvGrpSpPr>
      <p:grpSpPr>
        <a:xfrm>
          <a:off x="0" y="0"/>
          <a:ext cx="0" cy="0"/>
          <a:chOff x="0" y="0"/>
          <a:chExt cx="0" cy="0"/>
        </a:xfrm>
      </p:grpSpPr>
      <p:sp>
        <p:nvSpPr>
          <p:cNvPr id="2" name="object 2"/>
          <p:cNvSpPr/>
          <p:nvPr/>
        </p:nvSpPr>
        <p:spPr>
          <a:xfrm>
            <a:off x="1219200" y="780826"/>
            <a:ext cx="7848599" cy="5892942"/>
          </a:xfrm>
          <a:prstGeom prst="rect">
            <a:avLst/>
          </a:prstGeom>
          <a:blipFill>
            <a:blip r:embed="rId2" cstate="print"/>
            <a:stretch>
              <a:fillRect/>
            </a:stretch>
          </a:blipFill>
        </p:spPr>
        <p:txBody>
          <a:bodyPr wrap="square" lIns="0" tIns="0" rIns="0" bIns="0" rtlCol="0"/>
          <a:lstStyle/>
          <a:p>
            <a:endParaRPr dirty="0"/>
          </a:p>
        </p:txBody>
      </p:sp>
      <p:sp>
        <p:nvSpPr>
          <p:cNvPr id="7" name="Title 6"/>
          <p:cNvSpPr>
            <a:spLocks noGrp="1"/>
          </p:cNvSpPr>
          <p:nvPr>
            <p:ph type="title"/>
          </p:nvPr>
        </p:nvSpPr>
        <p:spPr>
          <a:xfrm>
            <a:off x="835723" y="1524001"/>
            <a:ext cx="8994077" cy="10972234"/>
          </a:xfrm>
        </p:spPr>
        <p:txBody>
          <a:bodyPr/>
          <a:lstStyle/>
          <a:p>
            <a:br>
              <a:rPr lang="en-US" sz="3600" dirty="0">
                <a:solidFill>
                  <a:schemeClr val="bg1"/>
                </a:solidFill>
              </a:rPr>
            </a:br>
            <a:r>
              <a:rPr lang="en-US" sz="3600" dirty="0">
                <a:solidFill>
                  <a:schemeClr val="bg1"/>
                </a:solidFill>
              </a:rPr>
              <a:t>* Math- year long class</a:t>
            </a:r>
            <a:br>
              <a:rPr lang="en-US" sz="3600" dirty="0">
                <a:solidFill>
                  <a:schemeClr val="bg1"/>
                </a:solidFill>
              </a:rPr>
            </a:br>
            <a:r>
              <a:rPr lang="en-US" sz="3600" dirty="0">
                <a:solidFill>
                  <a:schemeClr val="bg1"/>
                </a:solidFill>
              </a:rPr>
              <a:t>* Language Arts- year long class </a:t>
            </a:r>
            <a:br>
              <a:rPr lang="en-US" sz="3600" dirty="0">
                <a:solidFill>
                  <a:schemeClr val="bg1"/>
                </a:solidFill>
              </a:rPr>
            </a:br>
            <a:r>
              <a:rPr lang="en-US" sz="3600" dirty="0">
                <a:solidFill>
                  <a:schemeClr val="bg1"/>
                </a:solidFill>
              </a:rPr>
              <a:t>* Science-year long class</a:t>
            </a:r>
            <a:br>
              <a:rPr lang="en-US" sz="3600" dirty="0">
                <a:solidFill>
                  <a:schemeClr val="bg1"/>
                </a:solidFill>
              </a:rPr>
            </a:br>
            <a:r>
              <a:rPr lang="en-US" sz="3600" dirty="0">
                <a:solidFill>
                  <a:schemeClr val="bg1"/>
                </a:solidFill>
              </a:rPr>
              <a:t>* 2 Trimesters of Social Studies</a:t>
            </a:r>
            <a:br>
              <a:rPr lang="en-US" sz="3600" dirty="0">
                <a:solidFill>
                  <a:schemeClr val="bg1"/>
                </a:solidFill>
              </a:rPr>
            </a:br>
            <a:r>
              <a:rPr lang="en-US" sz="3600" dirty="0">
                <a:solidFill>
                  <a:schemeClr val="bg1"/>
                </a:solidFill>
              </a:rPr>
              <a:t>* 1 Trimester of Health</a:t>
            </a:r>
            <a:br>
              <a:rPr lang="en-US" sz="3600" dirty="0">
                <a:solidFill>
                  <a:schemeClr val="bg1"/>
                </a:solidFill>
              </a:rPr>
            </a:br>
            <a:r>
              <a:rPr lang="en-US" sz="3600" dirty="0">
                <a:solidFill>
                  <a:schemeClr val="bg1"/>
                </a:solidFill>
              </a:rPr>
              <a:t>* 1 Trimester of PE</a:t>
            </a:r>
            <a:br>
              <a:rPr lang="en-US" sz="3600" dirty="0"/>
            </a:br>
            <a:br>
              <a:rPr lang="en-US" sz="3600" dirty="0"/>
            </a:br>
            <a:br>
              <a:rPr lang="en-US" sz="2400" dirty="0"/>
            </a:br>
            <a:br>
              <a:rPr lang="en-US" sz="3200" dirty="0"/>
            </a:br>
            <a:br>
              <a:rPr lang="en-US" sz="3200" dirty="0"/>
            </a:br>
            <a:br>
              <a:rPr lang="en-US" dirty="0"/>
            </a:br>
            <a:endParaRPr lang="en-US" sz="28700" dirty="0"/>
          </a:p>
        </p:txBody>
      </p:sp>
      <p:sp>
        <p:nvSpPr>
          <p:cNvPr id="6" name="Title 6"/>
          <p:cNvSpPr txBox="1">
            <a:spLocks/>
          </p:cNvSpPr>
          <p:nvPr/>
        </p:nvSpPr>
        <p:spPr>
          <a:xfrm>
            <a:off x="835722" y="507978"/>
            <a:ext cx="8376157" cy="1107996"/>
          </a:xfrm>
          <a:prstGeom prst="rect">
            <a:avLst/>
          </a:prstGeom>
        </p:spPr>
        <p:txBody>
          <a:bodyPr wrap="square" lIns="0" tIns="0" rIns="0" bIns="0">
            <a:spAutoFit/>
          </a:bodyPr>
          <a:lstStyle>
            <a:lvl1pPr>
              <a:defRPr sz="5000" b="1" i="0">
                <a:solidFill>
                  <a:srgbClr val="006600"/>
                </a:solidFill>
                <a:latin typeface="Bodoni MT Condensed"/>
                <a:ea typeface="+mj-ea"/>
                <a:cs typeface="Bodoni MT Condensed"/>
              </a:defRPr>
            </a:lvl1pPr>
          </a:lstStyle>
          <a:p>
            <a:pPr algn="ctr"/>
            <a:r>
              <a:rPr lang="en-US" sz="3600" kern="0" dirty="0">
                <a:solidFill>
                  <a:schemeClr val="bg1"/>
                </a:solidFill>
              </a:rPr>
              <a:t>7</a:t>
            </a:r>
            <a:r>
              <a:rPr lang="en-US" sz="3600" kern="0" baseline="30000" dirty="0">
                <a:solidFill>
                  <a:schemeClr val="bg1"/>
                </a:solidFill>
              </a:rPr>
              <a:t>th</a:t>
            </a:r>
            <a:r>
              <a:rPr lang="en-US" sz="3600" kern="0" dirty="0">
                <a:solidFill>
                  <a:schemeClr val="bg1"/>
                </a:solidFill>
              </a:rPr>
              <a:t> grade schedule Part 1 </a:t>
            </a:r>
          </a:p>
          <a:p>
            <a:pPr algn="ctr"/>
            <a:r>
              <a:rPr lang="en-US" sz="3600" kern="0" dirty="0">
                <a:solidFill>
                  <a:schemeClr val="bg1"/>
                </a:solidFill>
              </a:rPr>
              <a:t>Required classes:</a:t>
            </a:r>
          </a:p>
        </p:txBody>
      </p:sp>
      <p:pic>
        <p:nvPicPr>
          <p:cNvPr id="5" name="Picture 4" descr="A group of people standing in front of a crowd&#10;&#10;Description automatically generated">
            <a:extLst>
              <a:ext uri="{FF2B5EF4-FFF2-40B4-BE49-F238E27FC236}">
                <a16:creationId xmlns:a16="http://schemas.microsoft.com/office/drawing/2014/main" id="{113B8120-DD94-449A-9221-C6808B52E1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4947170"/>
            <a:ext cx="4602228" cy="2324377"/>
          </a:xfrm>
          <a:prstGeom prst="rect">
            <a:avLst/>
          </a:prstGeom>
        </p:spPr>
      </p:pic>
    </p:spTree>
    <p:extLst>
      <p:ext uri="{BB962C8B-B14F-4D97-AF65-F5344CB8AC3E}">
        <p14:creationId xmlns:p14="http://schemas.microsoft.com/office/powerpoint/2010/main" val="4182156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600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006600"/>
        </a:solidFill>
        <a:effectLst/>
      </p:bgPr>
    </p:bg>
    <p:spTree>
      <p:nvGrpSpPr>
        <p:cNvPr id="1" name=""/>
        <p:cNvGrpSpPr/>
        <p:nvPr/>
      </p:nvGrpSpPr>
      <p:grpSpPr>
        <a:xfrm>
          <a:off x="0" y="0"/>
          <a:ext cx="0" cy="0"/>
          <a:chOff x="0" y="0"/>
          <a:chExt cx="0" cy="0"/>
        </a:xfrm>
      </p:grpSpPr>
      <p:sp>
        <p:nvSpPr>
          <p:cNvPr id="2" name="object 2"/>
          <p:cNvSpPr/>
          <p:nvPr/>
        </p:nvSpPr>
        <p:spPr>
          <a:xfrm>
            <a:off x="1562100" y="838200"/>
            <a:ext cx="7848599" cy="5892942"/>
          </a:xfrm>
          <a:prstGeom prst="rect">
            <a:avLst/>
          </a:prstGeom>
          <a:blipFill>
            <a:blip r:embed="rId2" cstate="print"/>
            <a:stretch>
              <a:fillRect/>
            </a:stretch>
          </a:blipFill>
        </p:spPr>
        <p:txBody>
          <a:bodyPr wrap="square" lIns="0" tIns="0" rIns="0" bIns="0" rtlCol="0"/>
          <a:lstStyle/>
          <a:p>
            <a:endParaRPr dirty="0"/>
          </a:p>
        </p:txBody>
      </p:sp>
      <p:sp>
        <p:nvSpPr>
          <p:cNvPr id="7" name="Title 6"/>
          <p:cNvSpPr>
            <a:spLocks noGrp="1"/>
          </p:cNvSpPr>
          <p:nvPr>
            <p:ph type="title"/>
          </p:nvPr>
        </p:nvSpPr>
        <p:spPr>
          <a:xfrm>
            <a:off x="202933" y="1752601"/>
            <a:ext cx="9601200" cy="7402788"/>
          </a:xfrm>
        </p:spPr>
        <p:txBody>
          <a:bodyPr/>
          <a:lstStyle/>
          <a:p>
            <a:pPr algn="ctr"/>
            <a:br>
              <a:rPr lang="en-US" sz="2400" dirty="0"/>
            </a:br>
            <a:r>
              <a:rPr lang="en-US" sz="2400" dirty="0">
                <a:solidFill>
                  <a:schemeClr val="bg1"/>
                </a:solidFill>
              </a:rPr>
              <a:t>Band-Choir-Orchestra-ELD-AVID-Art-Peer Partner-PE- FACS Exploration</a:t>
            </a:r>
            <a:br>
              <a:rPr lang="en-US" sz="2400" dirty="0">
                <a:solidFill>
                  <a:schemeClr val="bg1"/>
                </a:solidFill>
              </a:rPr>
            </a:br>
            <a:r>
              <a:rPr lang="en-US" sz="2400" dirty="0">
                <a:solidFill>
                  <a:schemeClr val="bg1"/>
                </a:solidFill>
              </a:rPr>
              <a:t>Youth &amp; Law-Engineering &amp; Design- Career Explorations</a:t>
            </a:r>
            <a:br>
              <a:rPr lang="en-US" sz="2400" dirty="0">
                <a:solidFill>
                  <a:schemeClr val="bg1"/>
                </a:solidFill>
              </a:rPr>
            </a:br>
            <a:r>
              <a:rPr lang="en-US" sz="2400" dirty="0">
                <a:solidFill>
                  <a:schemeClr val="bg1"/>
                </a:solidFill>
              </a:rPr>
              <a:t> *Intervention classes</a:t>
            </a:r>
            <a:br>
              <a:rPr lang="en-US" sz="3200" dirty="0">
                <a:solidFill>
                  <a:schemeClr val="bg1"/>
                </a:solidFill>
              </a:rPr>
            </a:br>
            <a:br>
              <a:rPr lang="en-US" sz="3200" dirty="0"/>
            </a:br>
            <a:br>
              <a:rPr lang="en-US" dirty="0"/>
            </a:br>
            <a:endParaRPr lang="en-US" sz="28700" dirty="0"/>
          </a:p>
        </p:txBody>
      </p:sp>
      <p:sp>
        <p:nvSpPr>
          <p:cNvPr id="6" name="Title 6"/>
          <p:cNvSpPr txBox="1">
            <a:spLocks/>
          </p:cNvSpPr>
          <p:nvPr/>
        </p:nvSpPr>
        <p:spPr>
          <a:xfrm>
            <a:off x="815454" y="582076"/>
            <a:ext cx="8376157" cy="1323439"/>
          </a:xfrm>
          <a:prstGeom prst="rect">
            <a:avLst/>
          </a:prstGeom>
        </p:spPr>
        <p:txBody>
          <a:bodyPr wrap="square" lIns="0" tIns="0" rIns="0" bIns="0">
            <a:spAutoFit/>
          </a:bodyPr>
          <a:lstStyle>
            <a:lvl1pPr>
              <a:defRPr sz="5000" b="1" i="0">
                <a:solidFill>
                  <a:srgbClr val="006600"/>
                </a:solidFill>
                <a:latin typeface="Bodoni MT Condensed"/>
                <a:ea typeface="+mj-ea"/>
                <a:cs typeface="Bodoni MT Condensed"/>
              </a:defRPr>
            </a:lvl1pPr>
          </a:lstStyle>
          <a:p>
            <a:pPr algn="ctr"/>
            <a:r>
              <a:rPr lang="en-US" sz="3600" kern="0" dirty="0">
                <a:solidFill>
                  <a:schemeClr val="bg1"/>
                </a:solidFill>
              </a:rPr>
              <a:t>7</a:t>
            </a:r>
            <a:r>
              <a:rPr lang="en-US" sz="3600" kern="0" baseline="30000" dirty="0">
                <a:solidFill>
                  <a:schemeClr val="bg1"/>
                </a:solidFill>
              </a:rPr>
              <a:t>th</a:t>
            </a:r>
            <a:r>
              <a:rPr lang="en-US" sz="3600" kern="0" dirty="0">
                <a:solidFill>
                  <a:schemeClr val="bg1"/>
                </a:solidFill>
              </a:rPr>
              <a:t> grade schedule Part 2</a:t>
            </a:r>
          </a:p>
          <a:p>
            <a:pPr algn="ctr"/>
            <a:r>
              <a:rPr lang="en-US" sz="3600" kern="0" dirty="0">
                <a:solidFill>
                  <a:schemeClr val="bg1"/>
                </a:solidFill>
              </a:rPr>
              <a:t>2 Elective choices</a:t>
            </a:r>
          </a:p>
          <a:p>
            <a:pPr algn="ctr"/>
            <a:endParaRPr lang="en-US" sz="1400" kern="0" dirty="0"/>
          </a:p>
        </p:txBody>
      </p:sp>
      <p:pic>
        <p:nvPicPr>
          <p:cNvPr id="4" name="Picture 3" descr="A group of people standing in front of a crowd&#10;&#10;Description automatically generated">
            <a:extLst>
              <a:ext uri="{FF2B5EF4-FFF2-40B4-BE49-F238E27FC236}">
                <a16:creationId xmlns:a16="http://schemas.microsoft.com/office/drawing/2014/main" id="{57276B09-A879-44A5-A628-E9D59733D6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3101964"/>
            <a:ext cx="2514599" cy="2143125"/>
          </a:xfrm>
          <a:prstGeom prst="rect">
            <a:avLst/>
          </a:prstGeom>
        </p:spPr>
      </p:pic>
      <p:pic>
        <p:nvPicPr>
          <p:cNvPr id="9" name="Picture 8" descr="A large crowd of people&#10;&#10;Description automatically generated">
            <a:extLst>
              <a:ext uri="{FF2B5EF4-FFF2-40B4-BE49-F238E27FC236}">
                <a16:creationId xmlns:a16="http://schemas.microsoft.com/office/drawing/2014/main" id="{3E463F94-2087-44CF-9238-E8082F67EA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2800" y="5410200"/>
            <a:ext cx="2743200" cy="1981200"/>
          </a:xfrm>
          <a:prstGeom prst="rect">
            <a:avLst/>
          </a:prstGeom>
        </p:spPr>
      </p:pic>
      <p:pic>
        <p:nvPicPr>
          <p:cNvPr id="11" name="Picture 10" descr="A group of people posing for the camera&#10;&#10;Description automatically generated">
            <a:extLst>
              <a:ext uri="{FF2B5EF4-FFF2-40B4-BE49-F238E27FC236}">
                <a16:creationId xmlns:a16="http://schemas.microsoft.com/office/drawing/2014/main" id="{122617F4-C59A-49C0-9D5E-36E46233F4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62800" y="3082456"/>
            <a:ext cx="2667000" cy="2143125"/>
          </a:xfrm>
          <a:prstGeom prst="rect">
            <a:avLst/>
          </a:prstGeom>
        </p:spPr>
      </p:pic>
      <p:pic>
        <p:nvPicPr>
          <p:cNvPr id="13" name="Picture 12" descr="A person standing in front of a crowd&#10;&#10;Description automatically generated">
            <a:extLst>
              <a:ext uri="{FF2B5EF4-FFF2-40B4-BE49-F238E27FC236}">
                <a16:creationId xmlns:a16="http://schemas.microsoft.com/office/drawing/2014/main" id="{65AFC2B1-E3FA-49B7-8889-0F0EAB1458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4802" y="5410200"/>
            <a:ext cx="2514598" cy="1981200"/>
          </a:xfrm>
          <a:prstGeom prst="rect">
            <a:avLst/>
          </a:prstGeom>
        </p:spPr>
      </p:pic>
      <p:pic>
        <p:nvPicPr>
          <p:cNvPr id="15" name="Picture 14" descr="A group of people in a room&#10;&#10;Description automatically generated">
            <a:extLst>
              <a:ext uri="{FF2B5EF4-FFF2-40B4-BE49-F238E27FC236}">
                <a16:creationId xmlns:a16="http://schemas.microsoft.com/office/drawing/2014/main" id="{C7424313-A6A0-42C1-98B5-55F38070A17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95712" y="4267200"/>
            <a:ext cx="2466975" cy="2057399"/>
          </a:xfrm>
          <a:prstGeom prst="rect">
            <a:avLst/>
          </a:prstGeom>
        </p:spPr>
      </p:pic>
    </p:spTree>
    <p:extLst>
      <p:ext uri="{BB962C8B-B14F-4D97-AF65-F5344CB8AC3E}">
        <p14:creationId xmlns:p14="http://schemas.microsoft.com/office/powerpoint/2010/main" val="1161682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600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006600"/>
        </a:solidFill>
        <a:effectLst/>
      </p:bgPr>
    </p:bg>
    <p:spTree>
      <p:nvGrpSpPr>
        <p:cNvPr id="1" name=""/>
        <p:cNvGrpSpPr/>
        <p:nvPr/>
      </p:nvGrpSpPr>
      <p:grpSpPr>
        <a:xfrm>
          <a:off x="0" y="0"/>
          <a:ext cx="0" cy="0"/>
          <a:chOff x="0" y="0"/>
          <a:chExt cx="0" cy="0"/>
        </a:xfrm>
      </p:grpSpPr>
      <p:sp>
        <p:nvSpPr>
          <p:cNvPr id="2" name="object 2"/>
          <p:cNvSpPr/>
          <p:nvPr/>
        </p:nvSpPr>
        <p:spPr>
          <a:xfrm>
            <a:off x="1219200" y="780826"/>
            <a:ext cx="7848599" cy="5892942"/>
          </a:xfrm>
          <a:prstGeom prst="rect">
            <a:avLst/>
          </a:prstGeom>
          <a:blipFill>
            <a:blip r:embed="rId2" cstate="print"/>
            <a:stretch>
              <a:fillRect/>
            </a:stretch>
          </a:blipFill>
        </p:spPr>
        <p:txBody>
          <a:bodyPr wrap="square" lIns="0" tIns="0" rIns="0" bIns="0" rtlCol="0"/>
          <a:lstStyle/>
          <a:p>
            <a:endParaRPr dirty="0"/>
          </a:p>
        </p:txBody>
      </p:sp>
      <p:sp>
        <p:nvSpPr>
          <p:cNvPr id="7" name="Title 6"/>
          <p:cNvSpPr>
            <a:spLocks noGrp="1"/>
          </p:cNvSpPr>
          <p:nvPr>
            <p:ph type="title"/>
          </p:nvPr>
        </p:nvSpPr>
        <p:spPr>
          <a:xfrm>
            <a:off x="228601" y="1524001"/>
            <a:ext cx="9601200" cy="7340471"/>
          </a:xfrm>
        </p:spPr>
        <p:txBody>
          <a:bodyPr/>
          <a:lstStyle/>
          <a:p>
            <a:pPr algn="ctr"/>
            <a:br>
              <a:rPr lang="en-US" sz="2800" dirty="0"/>
            </a:br>
            <a:br>
              <a:rPr lang="en-US" sz="2800" dirty="0"/>
            </a:br>
            <a:r>
              <a:rPr lang="en-US" sz="2800" dirty="0">
                <a:solidFill>
                  <a:schemeClr val="bg1"/>
                </a:solidFill>
              </a:rPr>
              <a:t>*Intervention classes	</a:t>
            </a:r>
            <a:br>
              <a:rPr lang="en-US" sz="2800" dirty="0">
                <a:solidFill>
                  <a:schemeClr val="bg1"/>
                </a:solidFill>
              </a:rPr>
            </a:br>
            <a:r>
              <a:rPr lang="en-US" sz="2800" dirty="0">
                <a:solidFill>
                  <a:schemeClr val="bg1"/>
                </a:solidFill>
              </a:rPr>
              <a:t>Some students will receive additional support in reading, writing and/or math in order to provide them a strong foundation as they prepare for high school. </a:t>
            </a:r>
            <a:br>
              <a:rPr lang="en-US" sz="2800" dirty="0">
                <a:solidFill>
                  <a:schemeClr val="bg1"/>
                </a:solidFill>
              </a:rPr>
            </a:br>
            <a:br>
              <a:rPr lang="en-US" dirty="0">
                <a:solidFill>
                  <a:schemeClr val="bg1"/>
                </a:solidFill>
              </a:rPr>
            </a:br>
            <a:endParaRPr lang="en-US" sz="28700" dirty="0">
              <a:solidFill>
                <a:schemeClr val="bg1"/>
              </a:solidFill>
            </a:endParaRPr>
          </a:p>
        </p:txBody>
      </p:sp>
      <p:sp>
        <p:nvSpPr>
          <p:cNvPr id="6" name="Title 6"/>
          <p:cNvSpPr txBox="1">
            <a:spLocks/>
          </p:cNvSpPr>
          <p:nvPr/>
        </p:nvSpPr>
        <p:spPr>
          <a:xfrm>
            <a:off x="835722" y="507978"/>
            <a:ext cx="8376157" cy="923330"/>
          </a:xfrm>
          <a:prstGeom prst="rect">
            <a:avLst/>
          </a:prstGeom>
        </p:spPr>
        <p:txBody>
          <a:bodyPr wrap="square" lIns="0" tIns="0" rIns="0" bIns="0">
            <a:spAutoFit/>
          </a:bodyPr>
          <a:lstStyle>
            <a:lvl1pPr>
              <a:defRPr sz="5000" b="1" i="0">
                <a:solidFill>
                  <a:srgbClr val="006600"/>
                </a:solidFill>
                <a:latin typeface="Bodoni MT Condensed"/>
                <a:ea typeface="+mj-ea"/>
                <a:cs typeface="Bodoni MT Condensed"/>
              </a:defRPr>
            </a:lvl1pPr>
          </a:lstStyle>
          <a:p>
            <a:pPr algn="ctr"/>
            <a:r>
              <a:rPr lang="en-US" sz="6000" kern="0" dirty="0">
                <a:solidFill>
                  <a:schemeClr val="bg1"/>
                </a:solidFill>
              </a:rPr>
              <a:t>7</a:t>
            </a:r>
            <a:r>
              <a:rPr lang="en-US" sz="6000" kern="0" baseline="30000" dirty="0">
                <a:solidFill>
                  <a:schemeClr val="bg1"/>
                </a:solidFill>
              </a:rPr>
              <a:t>th</a:t>
            </a:r>
            <a:r>
              <a:rPr lang="en-US" sz="6000" kern="0" dirty="0">
                <a:solidFill>
                  <a:schemeClr val="bg1"/>
                </a:solidFill>
              </a:rPr>
              <a:t> grade schedule Part 3</a:t>
            </a:r>
          </a:p>
        </p:txBody>
      </p:sp>
      <p:pic>
        <p:nvPicPr>
          <p:cNvPr id="9" name="Picture 8" descr="A group of people posing for the camera&#10;&#10;Description automatically generated">
            <a:extLst>
              <a:ext uri="{FF2B5EF4-FFF2-40B4-BE49-F238E27FC236}">
                <a16:creationId xmlns:a16="http://schemas.microsoft.com/office/drawing/2014/main" id="{CA0253BE-65C2-4D07-9BAE-094C886AB4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4521222"/>
            <a:ext cx="3352799" cy="2743200"/>
          </a:xfrm>
          <a:prstGeom prst="rect">
            <a:avLst/>
          </a:prstGeom>
        </p:spPr>
      </p:pic>
      <p:pic>
        <p:nvPicPr>
          <p:cNvPr id="11" name="Picture 10" descr="A group of people in a restaurant&#10;&#10;Description automatically generated">
            <a:extLst>
              <a:ext uri="{FF2B5EF4-FFF2-40B4-BE49-F238E27FC236}">
                <a16:creationId xmlns:a16="http://schemas.microsoft.com/office/drawing/2014/main" id="{F6436A50-165E-47D9-9587-6C1A4E0F27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4385" y="4521222"/>
            <a:ext cx="4343399" cy="2667000"/>
          </a:xfrm>
          <a:prstGeom prst="rect">
            <a:avLst/>
          </a:prstGeom>
        </p:spPr>
      </p:pic>
    </p:spTree>
    <p:extLst>
      <p:ext uri="{BB962C8B-B14F-4D97-AF65-F5344CB8AC3E}">
        <p14:creationId xmlns:p14="http://schemas.microsoft.com/office/powerpoint/2010/main" val="2141621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600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006600"/>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835723" y="1981199"/>
            <a:ext cx="8376157" cy="4375637"/>
          </a:xfrm>
        </p:spPr>
        <p:txBody>
          <a:bodyPr/>
          <a:lstStyle/>
          <a:p>
            <a:pPr algn="l"/>
            <a:br>
              <a:rPr lang="en-US" sz="3200" dirty="0"/>
            </a:br>
            <a:endParaRPr lang="en-US" sz="28700" dirty="0"/>
          </a:p>
        </p:txBody>
      </p:sp>
      <p:graphicFrame>
        <p:nvGraphicFramePr>
          <p:cNvPr id="2" name="Table 1">
            <a:extLst>
              <a:ext uri="{FF2B5EF4-FFF2-40B4-BE49-F238E27FC236}">
                <a16:creationId xmlns:a16="http://schemas.microsoft.com/office/drawing/2014/main" id="{42FC844B-9D99-4AFC-878B-B86190643476}"/>
              </a:ext>
            </a:extLst>
          </p:cNvPr>
          <p:cNvGraphicFramePr>
            <a:graphicFrameLocks noGrp="1"/>
          </p:cNvGraphicFramePr>
          <p:nvPr>
            <p:extLst>
              <p:ext uri="{D42A27DB-BD31-4B8C-83A1-F6EECF244321}">
                <p14:modId xmlns:p14="http://schemas.microsoft.com/office/powerpoint/2010/main" val="964081415"/>
              </p:ext>
            </p:extLst>
          </p:nvPr>
        </p:nvGraphicFramePr>
        <p:xfrm>
          <a:off x="990600" y="1752600"/>
          <a:ext cx="7924801" cy="5105397"/>
        </p:xfrm>
        <a:graphic>
          <a:graphicData uri="http://schemas.openxmlformats.org/drawingml/2006/table">
            <a:tbl>
              <a:tblPr firstRow="1" firstCol="1" bandRow="1">
                <a:tableStyleId>{5C22544A-7EE6-4342-B048-85BDC9FD1C3A}</a:tableStyleId>
              </a:tblPr>
              <a:tblGrid>
                <a:gridCol w="1166268">
                  <a:extLst>
                    <a:ext uri="{9D8B030D-6E8A-4147-A177-3AD203B41FA5}">
                      <a16:colId xmlns:a16="http://schemas.microsoft.com/office/drawing/2014/main" val="236436734"/>
                    </a:ext>
                  </a:extLst>
                </a:gridCol>
                <a:gridCol w="3061263">
                  <a:extLst>
                    <a:ext uri="{9D8B030D-6E8A-4147-A177-3AD203B41FA5}">
                      <a16:colId xmlns:a16="http://schemas.microsoft.com/office/drawing/2014/main" val="3803528293"/>
                    </a:ext>
                  </a:extLst>
                </a:gridCol>
                <a:gridCol w="3697270">
                  <a:extLst>
                    <a:ext uri="{9D8B030D-6E8A-4147-A177-3AD203B41FA5}">
                      <a16:colId xmlns:a16="http://schemas.microsoft.com/office/drawing/2014/main" val="128202199"/>
                    </a:ext>
                  </a:extLst>
                </a:gridCol>
              </a:tblGrid>
              <a:tr h="464127">
                <a:tc gridSpan="3">
                  <a:txBody>
                    <a:bodyPr/>
                    <a:lstStyle/>
                    <a:p>
                      <a:pPr marL="0" marR="0" algn="ctr">
                        <a:spcBef>
                          <a:spcPts val="0"/>
                        </a:spcBef>
                        <a:spcAft>
                          <a:spcPts val="0"/>
                        </a:spcAft>
                      </a:pPr>
                      <a:r>
                        <a:rPr lang="en-US" sz="1200" dirty="0">
                          <a:effectLst/>
                        </a:rPr>
                        <a:t>6 Period TRIMESTER SCHEDULE (5 min. passing)</a:t>
                      </a:r>
                      <a:endParaRPr lang="en-US" sz="1100" dirty="0">
                        <a:effectLst/>
                        <a:latin typeface="Calibri" panose="020F0502020204030204" pitchFamily="34" charset="0"/>
                        <a:ea typeface="Calibri" panose="020F0502020204030204" pitchFamily="34" charset="0"/>
                      </a:endParaRPr>
                    </a:p>
                  </a:txBody>
                  <a:tcPr marL="25400" marR="25400" marT="25400" marB="2540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54724554"/>
                  </a:ext>
                </a:extLst>
              </a:tr>
              <a:tr h="464127">
                <a:tc>
                  <a:txBody>
                    <a:bodyPr/>
                    <a:lstStyle/>
                    <a:p>
                      <a:pPr marL="0" marR="0" algn="ctr">
                        <a:spcBef>
                          <a:spcPts val="0"/>
                        </a:spcBef>
                        <a:spcAft>
                          <a:spcPts val="0"/>
                        </a:spcAft>
                      </a:pPr>
                      <a:r>
                        <a:rPr lang="en-US" sz="1200">
                          <a:effectLst/>
                        </a:rPr>
                        <a:t>Period</a:t>
                      </a:r>
                      <a:endParaRPr lang="en-US" sz="1100">
                        <a:effectLst/>
                        <a:latin typeface="Calibri" panose="020F0502020204030204" pitchFamily="34" charset="0"/>
                        <a:ea typeface="Calibri" panose="020F0502020204030204" pitchFamily="34" charset="0"/>
                      </a:endParaRPr>
                    </a:p>
                  </a:txBody>
                  <a:tcPr marL="25400" marR="25400" marT="25400" marB="25400" anchor="b"/>
                </a:tc>
                <a:tc>
                  <a:txBody>
                    <a:bodyPr/>
                    <a:lstStyle/>
                    <a:p>
                      <a:pPr marL="0" marR="0" algn="ctr">
                        <a:spcBef>
                          <a:spcPts val="0"/>
                        </a:spcBef>
                        <a:spcAft>
                          <a:spcPts val="0"/>
                        </a:spcAft>
                      </a:pPr>
                      <a:r>
                        <a:rPr lang="en-US" sz="1200">
                          <a:effectLst/>
                        </a:rPr>
                        <a:t>Time</a:t>
                      </a:r>
                      <a:endParaRPr lang="en-US" sz="1100">
                        <a:effectLst/>
                        <a:latin typeface="Calibri" panose="020F0502020204030204" pitchFamily="34" charset="0"/>
                        <a:ea typeface="Calibri" panose="020F0502020204030204" pitchFamily="34" charset="0"/>
                      </a:endParaRPr>
                    </a:p>
                  </a:txBody>
                  <a:tcPr marL="25400" marR="25400" marT="25400" marB="25400" anchor="b"/>
                </a:tc>
                <a:tc>
                  <a:txBody>
                    <a:bodyPr/>
                    <a:lstStyle/>
                    <a:p>
                      <a:pPr marL="0" marR="0" algn="ctr">
                        <a:spcBef>
                          <a:spcPts val="0"/>
                        </a:spcBef>
                        <a:spcAft>
                          <a:spcPts val="0"/>
                        </a:spcAft>
                      </a:pPr>
                      <a:r>
                        <a:rPr lang="en-US" sz="1200">
                          <a:effectLst/>
                        </a:rPr>
                        <a:t>minutes</a:t>
                      </a:r>
                      <a:endParaRPr lang="en-US" sz="1100">
                        <a:effectLst/>
                        <a:latin typeface="Calibri" panose="020F0502020204030204" pitchFamily="34" charset="0"/>
                        <a:ea typeface="Calibri" panose="020F0502020204030204" pitchFamily="34" charset="0"/>
                      </a:endParaRPr>
                    </a:p>
                  </a:txBody>
                  <a:tcPr marL="25400" marR="25400" marT="25400" marB="25400" anchor="b"/>
                </a:tc>
                <a:extLst>
                  <a:ext uri="{0D108BD9-81ED-4DB2-BD59-A6C34878D82A}">
                    <a16:rowId xmlns:a16="http://schemas.microsoft.com/office/drawing/2014/main" val="1875367955"/>
                  </a:ext>
                </a:extLst>
              </a:tr>
              <a:tr h="464127">
                <a:tc>
                  <a:txBody>
                    <a:bodyPr/>
                    <a:lstStyle/>
                    <a:p>
                      <a:pPr marL="0" marR="0" algn="ctr">
                        <a:spcBef>
                          <a:spcPts val="0"/>
                        </a:spcBef>
                        <a:spcAft>
                          <a:spcPts val="0"/>
                        </a:spcAft>
                      </a:pPr>
                      <a:r>
                        <a:rPr lang="en-US" sz="1200">
                          <a:effectLst/>
                        </a:rPr>
                        <a:t>1</a:t>
                      </a:r>
                      <a:endParaRPr lang="en-US" sz="1100">
                        <a:effectLst/>
                        <a:latin typeface="Calibri" panose="020F0502020204030204" pitchFamily="34" charset="0"/>
                        <a:ea typeface="Calibri" panose="020F0502020204030204" pitchFamily="34" charset="0"/>
                      </a:endParaRPr>
                    </a:p>
                  </a:txBody>
                  <a:tcPr marL="25400" marR="25400" marT="25400" marB="25400" anchor="b"/>
                </a:tc>
                <a:tc>
                  <a:txBody>
                    <a:bodyPr/>
                    <a:lstStyle/>
                    <a:p>
                      <a:pPr marL="0" marR="0" algn="ctr">
                        <a:spcBef>
                          <a:spcPts val="0"/>
                        </a:spcBef>
                        <a:spcAft>
                          <a:spcPts val="0"/>
                        </a:spcAft>
                      </a:pPr>
                      <a:r>
                        <a:rPr lang="en-US" sz="1200" dirty="0">
                          <a:effectLst/>
                        </a:rPr>
                        <a:t>8:00-9:00</a:t>
                      </a:r>
                      <a:endParaRPr lang="en-US" sz="1100" dirty="0">
                        <a:effectLst/>
                        <a:latin typeface="Calibri" panose="020F0502020204030204" pitchFamily="34" charset="0"/>
                        <a:ea typeface="Calibri" panose="020F0502020204030204" pitchFamily="34" charset="0"/>
                      </a:endParaRPr>
                    </a:p>
                  </a:txBody>
                  <a:tcPr marL="25400" marR="25400" marT="25400" marB="25400" anchor="b"/>
                </a:tc>
                <a:tc>
                  <a:txBody>
                    <a:bodyPr/>
                    <a:lstStyle/>
                    <a:p>
                      <a:pPr marL="0" marR="0" algn="ctr">
                        <a:spcBef>
                          <a:spcPts val="0"/>
                        </a:spcBef>
                        <a:spcAft>
                          <a:spcPts val="0"/>
                        </a:spcAft>
                      </a:pPr>
                      <a:r>
                        <a:rPr lang="en-US" sz="1200">
                          <a:effectLst/>
                        </a:rPr>
                        <a:t>60</a:t>
                      </a:r>
                      <a:endParaRPr lang="en-US" sz="1100">
                        <a:effectLst/>
                        <a:latin typeface="Calibri" panose="020F0502020204030204" pitchFamily="34" charset="0"/>
                        <a:ea typeface="Calibri" panose="020F0502020204030204" pitchFamily="34" charset="0"/>
                      </a:endParaRPr>
                    </a:p>
                  </a:txBody>
                  <a:tcPr marL="25400" marR="25400" marT="25400" marB="25400" anchor="b"/>
                </a:tc>
                <a:extLst>
                  <a:ext uri="{0D108BD9-81ED-4DB2-BD59-A6C34878D82A}">
                    <a16:rowId xmlns:a16="http://schemas.microsoft.com/office/drawing/2014/main" val="3032531752"/>
                  </a:ext>
                </a:extLst>
              </a:tr>
              <a:tr h="464127">
                <a:tc>
                  <a:txBody>
                    <a:bodyPr/>
                    <a:lstStyle/>
                    <a:p>
                      <a:pPr marL="0" marR="0" algn="ctr">
                        <a:spcBef>
                          <a:spcPts val="0"/>
                        </a:spcBef>
                        <a:spcAft>
                          <a:spcPts val="0"/>
                        </a:spcAft>
                      </a:pPr>
                      <a:r>
                        <a:rPr lang="en-US" sz="1200">
                          <a:effectLst/>
                        </a:rPr>
                        <a:t>2</a:t>
                      </a:r>
                      <a:endParaRPr lang="en-US" sz="1100">
                        <a:effectLst/>
                        <a:latin typeface="Calibri" panose="020F0502020204030204" pitchFamily="34" charset="0"/>
                        <a:ea typeface="Calibri" panose="020F0502020204030204" pitchFamily="34" charset="0"/>
                      </a:endParaRPr>
                    </a:p>
                  </a:txBody>
                  <a:tcPr marL="25400" marR="25400" marT="25400" marB="25400" anchor="b"/>
                </a:tc>
                <a:tc>
                  <a:txBody>
                    <a:bodyPr/>
                    <a:lstStyle/>
                    <a:p>
                      <a:pPr marL="0" marR="0" algn="ctr">
                        <a:spcBef>
                          <a:spcPts val="0"/>
                        </a:spcBef>
                        <a:spcAft>
                          <a:spcPts val="0"/>
                        </a:spcAft>
                      </a:pPr>
                      <a:r>
                        <a:rPr lang="en-US" sz="1200" dirty="0">
                          <a:effectLst/>
                        </a:rPr>
                        <a:t>9:05-10:02</a:t>
                      </a:r>
                      <a:endParaRPr lang="en-US" sz="1100" dirty="0">
                        <a:effectLst/>
                        <a:latin typeface="Calibri" panose="020F0502020204030204" pitchFamily="34" charset="0"/>
                        <a:ea typeface="Calibri" panose="020F0502020204030204" pitchFamily="34" charset="0"/>
                      </a:endParaRPr>
                    </a:p>
                  </a:txBody>
                  <a:tcPr marL="25400" marR="25400" marT="25400" marB="25400" anchor="b"/>
                </a:tc>
                <a:tc>
                  <a:txBody>
                    <a:bodyPr/>
                    <a:lstStyle/>
                    <a:p>
                      <a:pPr marL="0" marR="0" algn="ctr">
                        <a:spcBef>
                          <a:spcPts val="0"/>
                        </a:spcBef>
                        <a:spcAft>
                          <a:spcPts val="0"/>
                        </a:spcAft>
                      </a:pPr>
                      <a:r>
                        <a:rPr lang="en-US" sz="1200" dirty="0">
                          <a:effectLst/>
                        </a:rPr>
                        <a:t>57</a:t>
                      </a:r>
                      <a:endParaRPr lang="en-US" sz="1100" dirty="0">
                        <a:effectLst/>
                        <a:latin typeface="Calibri" panose="020F0502020204030204" pitchFamily="34" charset="0"/>
                        <a:ea typeface="Calibri" panose="020F0502020204030204" pitchFamily="34" charset="0"/>
                      </a:endParaRPr>
                    </a:p>
                  </a:txBody>
                  <a:tcPr marL="25400" marR="25400" marT="25400" marB="25400" anchor="b"/>
                </a:tc>
                <a:extLst>
                  <a:ext uri="{0D108BD9-81ED-4DB2-BD59-A6C34878D82A}">
                    <a16:rowId xmlns:a16="http://schemas.microsoft.com/office/drawing/2014/main" val="2336244359"/>
                  </a:ext>
                </a:extLst>
              </a:tr>
              <a:tr h="464127">
                <a:tc>
                  <a:txBody>
                    <a:bodyPr/>
                    <a:lstStyle/>
                    <a:p>
                      <a:pPr marL="0" marR="0" algn="ctr">
                        <a:spcBef>
                          <a:spcPts val="0"/>
                        </a:spcBef>
                        <a:spcAft>
                          <a:spcPts val="0"/>
                        </a:spcAft>
                      </a:pPr>
                      <a:r>
                        <a:rPr lang="en-US" sz="1200">
                          <a:effectLst/>
                        </a:rPr>
                        <a:t>3</a:t>
                      </a:r>
                      <a:endParaRPr lang="en-US" sz="1100">
                        <a:effectLst/>
                        <a:latin typeface="Calibri" panose="020F0502020204030204" pitchFamily="34" charset="0"/>
                        <a:ea typeface="Calibri" panose="020F0502020204030204" pitchFamily="34" charset="0"/>
                      </a:endParaRPr>
                    </a:p>
                  </a:txBody>
                  <a:tcPr marL="25400" marR="25400" marT="25400" marB="25400" anchor="b"/>
                </a:tc>
                <a:tc>
                  <a:txBody>
                    <a:bodyPr/>
                    <a:lstStyle/>
                    <a:p>
                      <a:pPr marL="0" marR="0" algn="ctr">
                        <a:spcBef>
                          <a:spcPts val="0"/>
                        </a:spcBef>
                        <a:spcAft>
                          <a:spcPts val="0"/>
                        </a:spcAft>
                      </a:pPr>
                      <a:r>
                        <a:rPr lang="en-US" sz="1200">
                          <a:effectLst/>
                        </a:rPr>
                        <a:t>10:07-11:04</a:t>
                      </a:r>
                      <a:endParaRPr lang="en-US" sz="1100">
                        <a:effectLst/>
                        <a:latin typeface="Calibri" panose="020F0502020204030204" pitchFamily="34" charset="0"/>
                        <a:ea typeface="Calibri" panose="020F0502020204030204" pitchFamily="34" charset="0"/>
                      </a:endParaRPr>
                    </a:p>
                  </a:txBody>
                  <a:tcPr marL="25400" marR="25400" marT="25400" marB="25400" anchor="b"/>
                </a:tc>
                <a:tc>
                  <a:txBody>
                    <a:bodyPr/>
                    <a:lstStyle/>
                    <a:p>
                      <a:pPr marL="0" marR="0" algn="ctr">
                        <a:spcBef>
                          <a:spcPts val="0"/>
                        </a:spcBef>
                        <a:spcAft>
                          <a:spcPts val="0"/>
                        </a:spcAft>
                      </a:pPr>
                      <a:r>
                        <a:rPr lang="en-US" sz="1200">
                          <a:effectLst/>
                        </a:rPr>
                        <a:t>57</a:t>
                      </a:r>
                      <a:endParaRPr lang="en-US" sz="1100">
                        <a:effectLst/>
                        <a:latin typeface="Calibri" panose="020F0502020204030204" pitchFamily="34" charset="0"/>
                        <a:ea typeface="Calibri" panose="020F0502020204030204" pitchFamily="34" charset="0"/>
                      </a:endParaRPr>
                    </a:p>
                  </a:txBody>
                  <a:tcPr marL="25400" marR="25400" marT="25400" marB="25400" anchor="b"/>
                </a:tc>
                <a:extLst>
                  <a:ext uri="{0D108BD9-81ED-4DB2-BD59-A6C34878D82A}">
                    <a16:rowId xmlns:a16="http://schemas.microsoft.com/office/drawing/2014/main" val="2252831642"/>
                  </a:ext>
                </a:extLst>
              </a:tr>
              <a:tr h="464127">
                <a:tc>
                  <a:txBody>
                    <a:bodyPr/>
                    <a:lstStyle/>
                    <a:p>
                      <a:pPr marL="0" marR="0" algn="ctr">
                        <a:spcBef>
                          <a:spcPts val="0"/>
                        </a:spcBef>
                        <a:spcAft>
                          <a:spcPts val="0"/>
                        </a:spcAft>
                      </a:pPr>
                      <a:r>
                        <a:rPr lang="en-US" sz="1200">
                          <a:effectLst/>
                        </a:rPr>
                        <a:t>Lunch A</a:t>
                      </a:r>
                      <a:endParaRPr lang="en-US" sz="1100">
                        <a:effectLst/>
                        <a:latin typeface="Calibri" panose="020F0502020204030204" pitchFamily="34" charset="0"/>
                        <a:ea typeface="Calibri" panose="020F0502020204030204" pitchFamily="34" charset="0"/>
                      </a:endParaRPr>
                    </a:p>
                  </a:txBody>
                  <a:tcPr marL="25400" marR="25400" marT="25400" marB="25400" anchor="b"/>
                </a:tc>
                <a:tc>
                  <a:txBody>
                    <a:bodyPr/>
                    <a:lstStyle/>
                    <a:p>
                      <a:pPr marL="0" marR="0" algn="ctr">
                        <a:spcBef>
                          <a:spcPts val="0"/>
                        </a:spcBef>
                        <a:spcAft>
                          <a:spcPts val="0"/>
                        </a:spcAft>
                      </a:pPr>
                      <a:r>
                        <a:rPr lang="en-US" sz="1200">
                          <a:effectLst/>
                        </a:rPr>
                        <a:t>11:04-11:34</a:t>
                      </a:r>
                      <a:endParaRPr lang="en-US" sz="1100">
                        <a:effectLst/>
                        <a:latin typeface="Calibri" panose="020F0502020204030204" pitchFamily="34" charset="0"/>
                        <a:ea typeface="Calibri" panose="020F0502020204030204" pitchFamily="34" charset="0"/>
                      </a:endParaRPr>
                    </a:p>
                  </a:txBody>
                  <a:tcPr marL="25400" marR="25400" marT="25400" marB="25400" anchor="b"/>
                </a:tc>
                <a:tc>
                  <a:txBody>
                    <a:bodyPr/>
                    <a:lstStyle/>
                    <a:p>
                      <a:pPr marL="0" marR="0" algn="ctr">
                        <a:spcBef>
                          <a:spcPts val="0"/>
                        </a:spcBef>
                        <a:spcAft>
                          <a:spcPts val="0"/>
                        </a:spcAft>
                      </a:pPr>
                      <a:r>
                        <a:rPr lang="en-US" sz="1200" dirty="0">
                          <a:effectLst/>
                        </a:rPr>
                        <a:t>30</a:t>
                      </a:r>
                      <a:endParaRPr lang="en-US" sz="1100" dirty="0">
                        <a:effectLst/>
                        <a:latin typeface="Calibri" panose="020F0502020204030204" pitchFamily="34" charset="0"/>
                        <a:ea typeface="Calibri" panose="020F0502020204030204" pitchFamily="34" charset="0"/>
                      </a:endParaRPr>
                    </a:p>
                  </a:txBody>
                  <a:tcPr marL="25400" marR="25400" marT="25400" marB="25400" anchor="b"/>
                </a:tc>
                <a:extLst>
                  <a:ext uri="{0D108BD9-81ED-4DB2-BD59-A6C34878D82A}">
                    <a16:rowId xmlns:a16="http://schemas.microsoft.com/office/drawing/2014/main" val="302234009"/>
                  </a:ext>
                </a:extLst>
              </a:tr>
              <a:tr h="464127">
                <a:tc>
                  <a:txBody>
                    <a:bodyPr/>
                    <a:lstStyle/>
                    <a:p>
                      <a:pPr marL="0" marR="0" algn="ctr">
                        <a:spcBef>
                          <a:spcPts val="0"/>
                        </a:spcBef>
                        <a:spcAft>
                          <a:spcPts val="0"/>
                        </a:spcAft>
                      </a:pPr>
                      <a:r>
                        <a:rPr lang="en-US" sz="1200">
                          <a:effectLst/>
                        </a:rPr>
                        <a:t>4-A</a:t>
                      </a:r>
                      <a:endParaRPr lang="en-US" sz="1100">
                        <a:effectLst/>
                        <a:latin typeface="Calibri" panose="020F0502020204030204" pitchFamily="34" charset="0"/>
                        <a:ea typeface="Calibri" panose="020F0502020204030204" pitchFamily="34" charset="0"/>
                      </a:endParaRPr>
                    </a:p>
                  </a:txBody>
                  <a:tcPr marL="25400" marR="25400" marT="25400" marB="25400" anchor="b"/>
                </a:tc>
                <a:tc>
                  <a:txBody>
                    <a:bodyPr/>
                    <a:lstStyle/>
                    <a:p>
                      <a:pPr marL="0" marR="0" algn="ctr">
                        <a:spcBef>
                          <a:spcPts val="0"/>
                        </a:spcBef>
                        <a:spcAft>
                          <a:spcPts val="0"/>
                        </a:spcAft>
                      </a:pPr>
                      <a:r>
                        <a:rPr lang="en-US" sz="1200">
                          <a:effectLst/>
                        </a:rPr>
                        <a:t>11:39-12:36</a:t>
                      </a:r>
                      <a:endParaRPr lang="en-US" sz="1100">
                        <a:effectLst/>
                        <a:latin typeface="Calibri" panose="020F0502020204030204" pitchFamily="34" charset="0"/>
                        <a:ea typeface="Calibri" panose="020F0502020204030204" pitchFamily="34" charset="0"/>
                      </a:endParaRPr>
                    </a:p>
                  </a:txBody>
                  <a:tcPr marL="25400" marR="25400" marT="25400" marB="25400" anchor="b"/>
                </a:tc>
                <a:tc>
                  <a:txBody>
                    <a:bodyPr/>
                    <a:lstStyle/>
                    <a:p>
                      <a:pPr marL="0" marR="0" algn="ctr">
                        <a:spcBef>
                          <a:spcPts val="0"/>
                        </a:spcBef>
                        <a:spcAft>
                          <a:spcPts val="0"/>
                        </a:spcAft>
                      </a:pPr>
                      <a:r>
                        <a:rPr lang="en-US" sz="1200">
                          <a:effectLst/>
                        </a:rPr>
                        <a:t>57</a:t>
                      </a:r>
                      <a:endParaRPr lang="en-US" sz="1100">
                        <a:effectLst/>
                        <a:latin typeface="Calibri" panose="020F0502020204030204" pitchFamily="34" charset="0"/>
                        <a:ea typeface="Calibri" panose="020F0502020204030204" pitchFamily="34" charset="0"/>
                      </a:endParaRPr>
                    </a:p>
                  </a:txBody>
                  <a:tcPr marL="25400" marR="25400" marT="25400" marB="25400" anchor="b"/>
                </a:tc>
                <a:extLst>
                  <a:ext uri="{0D108BD9-81ED-4DB2-BD59-A6C34878D82A}">
                    <a16:rowId xmlns:a16="http://schemas.microsoft.com/office/drawing/2014/main" val="3546085330"/>
                  </a:ext>
                </a:extLst>
              </a:tr>
              <a:tr h="464127">
                <a:tc>
                  <a:txBody>
                    <a:bodyPr/>
                    <a:lstStyle/>
                    <a:p>
                      <a:pPr marL="0" marR="0" algn="ctr">
                        <a:spcBef>
                          <a:spcPts val="0"/>
                        </a:spcBef>
                        <a:spcAft>
                          <a:spcPts val="0"/>
                        </a:spcAft>
                      </a:pPr>
                      <a:r>
                        <a:rPr lang="en-US" sz="1200">
                          <a:effectLst/>
                        </a:rPr>
                        <a:t>4-B</a:t>
                      </a:r>
                      <a:endParaRPr lang="en-US" sz="1100">
                        <a:effectLst/>
                        <a:latin typeface="Calibri" panose="020F0502020204030204" pitchFamily="34" charset="0"/>
                        <a:ea typeface="Calibri" panose="020F0502020204030204" pitchFamily="34" charset="0"/>
                      </a:endParaRPr>
                    </a:p>
                  </a:txBody>
                  <a:tcPr marL="25400" marR="25400" marT="25400" marB="25400" anchor="b"/>
                </a:tc>
                <a:tc>
                  <a:txBody>
                    <a:bodyPr/>
                    <a:lstStyle/>
                    <a:p>
                      <a:pPr marL="0" marR="0" algn="ctr">
                        <a:spcBef>
                          <a:spcPts val="0"/>
                        </a:spcBef>
                        <a:spcAft>
                          <a:spcPts val="0"/>
                        </a:spcAft>
                      </a:pPr>
                      <a:r>
                        <a:rPr lang="en-US" sz="1200">
                          <a:effectLst/>
                        </a:rPr>
                        <a:t>11:09-12:06</a:t>
                      </a:r>
                      <a:endParaRPr lang="en-US" sz="1100">
                        <a:effectLst/>
                        <a:latin typeface="Calibri" panose="020F0502020204030204" pitchFamily="34" charset="0"/>
                        <a:ea typeface="Calibri" panose="020F0502020204030204" pitchFamily="34" charset="0"/>
                      </a:endParaRPr>
                    </a:p>
                  </a:txBody>
                  <a:tcPr marL="25400" marR="25400" marT="25400" marB="25400" anchor="b"/>
                </a:tc>
                <a:tc>
                  <a:txBody>
                    <a:bodyPr/>
                    <a:lstStyle/>
                    <a:p>
                      <a:pPr marL="0" marR="0" algn="ctr">
                        <a:spcBef>
                          <a:spcPts val="0"/>
                        </a:spcBef>
                        <a:spcAft>
                          <a:spcPts val="0"/>
                        </a:spcAft>
                      </a:pPr>
                      <a:r>
                        <a:rPr lang="en-US" sz="1200">
                          <a:effectLst/>
                        </a:rPr>
                        <a:t>57</a:t>
                      </a:r>
                      <a:endParaRPr lang="en-US" sz="1100">
                        <a:effectLst/>
                        <a:latin typeface="Calibri" panose="020F0502020204030204" pitchFamily="34" charset="0"/>
                        <a:ea typeface="Calibri" panose="020F0502020204030204" pitchFamily="34" charset="0"/>
                      </a:endParaRPr>
                    </a:p>
                  </a:txBody>
                  <a:tcPr marL="25400" marR="25400" marT="25400" marB="25400" anchor="b"/>
                </a:tc>
                <a:extLst>
                  <a:ext uri="{0D108BD9-81ED-4DB2-BD59-A6C34878D82A}">
                    <a16:rowId xmlns:a16="http://schemas.microsoft.com/office/drawing/2014/main" val="2953050279"/>
                  </a:ext>
                </a:extLst>
              </a:tr>
              <a:tr h="464127">
                <a:tc>
                  <a:txBody>
                    <a:bodyPr/>
                    <a:lstStyle/>
                    <a:p>
                      <a:pPr marL="0" marR="0" algn="ctr">
                        <a:spcBef>
                          <a:spcPts val="0"/>
                        </a:spcBef>
                        <a:spcAft>
                          <a:spcPts val="0"/>
                        </a:spcAft>
                      </a:pPr>
                      <a:r>
                        <a:rPr lang="en-US" sz="1200">
                          <a:effectLst/>
                        </a:rPr>
                        <a:t>Lunch B</a:t>
                      </a:r>
                      <a:endParaRPr lang="en-US" sz="1100">
                        <a:effectLst/>
                        <a:latin typeface="Calibri" panose="020F0502020204030204" pitchFamily="34" charset="0"/>
                        <a:ea typeface="Calibri" panose="020F0502020204030204" pitchFamily="34" charset="0"/>
                      </a:endParaRPr>
                    </a:p>
                  </a:txBody>
                  <a:tcPr marL="25400" marR="25400" marT="25400" marB="25400" anchor="b"/>
                </a:tc>
                <a:tc>
                  <a:txBody>
                    <a:bodyPr/>
                    <a:lstStyle/>
                    <a:p>
                      <a:pPr marL="0" marR="0" algn="ctr">
                        <a:spcBef>
                          <a:spcPts val="0"/>
                        </a:spcBef>
                        <a:spcAft>
                          <a:spcPts val="0"/>
                        </a:spcAft>
                      </a:pPr>
                      <a:r>
                        <a:rPr lang="en-US" sz="1200">
                          <a:effectLst/>
                        </a:rPr>
                        <a:t>12:06-12:36</a:t>
                      </a:r>
                      <a:endParaRPr lang="en-US" sz="1100">
                        <a:effectLst/>
                        <a:latin typeface="Calibri" panose="020F0502020204030204" pitchFamily="34" charset="0"/>
                        <a:ea typeface="Calibri" panose="020F0502020204030204" pitchFamily="34" charset="0"/>
                      </a:endParaRPr>
                    </a:p>
                  </a:txBody>
                  <a:tcPr marL="25400" marR="25400" marT="25400" marB="25400" anchor="b"/>
                </a:tc>
                <a:tc>
                  <a:txBody>
                    <a:bodyPr/>
                    <a:lstStyle/>
                    <a:p>
                      <a:pPr marL="0" marR="0" algn="ctr">
                        <a:spcBef>
                          <a:spcPts val="0"/>
                        </a:spcBef>
                        <a:spcAft>
                          <a:spcPts val="0"/>
                        </a:spcAft>
                      </a:pPr>
                      <a:r>
                        <a:rPr lang="en-US" sz="1200">
                          <a:effectLst/>
                        </a:rPr>
                        <a:t>30</a:t>
                      </a:r>
                      <a:endParaRPr lang="en-US" sz="1100">
                        <a:effectLst/>
                        <a:latin typeface="Calibri" panose="020F0502020204030204" pitchFamily="34" charset="0"/>
                        <a:ea typeface="Calibri" panose="020F0502020204030204" pitchFamily="34" charset="0"/>
                      </a:endParaRPr>
                    </a:p>
                  </a:txBody>
                  <a:tcPr marL="25400" marR="25400" marT="25400" marB="25400" anchor="b"/>
                </a:tc>
                <a:extLst>
                  <a:ext uri="{0D108BD9-81ED-4DB2-BD59-A6C34878D82A}">
                    <a16:rowId xmlns:a16="http://schemas.microsoft.com/office/drawing/2014/main" val="328531090"/>
                  </a:ext>
                </a:extLst>
              </a:tr>
              <a:tr h="464127">
                <a:tc>
                  <a:txBody>
                    <a:bodyPr/>
                    <a:lstStyle/>
                    <a:p>
                      <a:pPr marL="0" marR="0" algn="ctr">
                        <a:spcBef>
                          <a:spcPts val="0"/>
                        </a:spcBef>
                        <a:spcAft>
                          <a:spcPts val="0"/>
                        </a:spcAft>
                      </a:pPr>
                      <a:r>
                        <a:rPr lang="en-US" sz="1200">
                          <a:effectLst/>
                        </a:rPr>
                        <a:t>5</a:t>
                      </a:r>
                      <a:endParaRPr lang="en-US" sz="1100">
                        <a:effectLst/>
                        <a:latin typeface="Calibri" panose="020F0502020204030204" pitchFamily="34" charset="0"/>
                        <a:ea typeface="Calibri" panose="020F0502020204030204" pitchFamily="34" charset="0"/>
                      </a:endParaRPr>
                    </a:p>
                  </a:txBody>
                  <a:tcPr marL="25400" marR="25400" marT="25400" marB="25400" anchor="b"/>
                </a:tc>
                <a:tc>
                  <a:txBody>
                    <a:bodyPr/>
                    <a:lstStyle/>
                    <a:p>
                      <a:pPr marL="0" marR="0" algn="ctr">
                        <a:spcBef>
                          <a:spcPts val="0"/>
                        </a:spcBef>
                        <a:spcAft>
                          <a:spcPts val="0"/>
                        </a:spcAft>
                      </a:pPr>
                      <a:r>
                        <a:rPr lang="en-US" sz="1200">
                          <a:effectLst/>
                        </a:rPr>
                        <a:t>12:41-1:38</a:t>
                      </a:r>
                      <a:endParaRPr lang="en-US" sz="1100">
                        <a:effectLst/>
                        <a:latin typeface="Calibri" panose="020F0502020204030204" pitchFamily="34" charset="0"/>
                        <a:ea typeface="Calibri" panose="020F0502020204030204" pitchFamily="34" charset="0"/>
                      </a:endParaRPr>
                    </a:p>
                  </a:txBody>
                  <a:tcPr marL="25400" marR="25400" marT="25400" marB="25400" anchor="b"/>
                </a:tc>
                <a:tc>
                  <a:txBody>
                    <a:bodyPr/>
                    <a:lstStyle/>
                    <a:p>
                      <a:pPr marL="0" marR="0" algn="ctr">
                        <a:spcBef>
                          <a:spcPts val="0"/>
                        </a:spcBef>
                        <a:spcAft>
                          <a:spcPts val="0"/>
                        </a:spcAft>
                      </a:pPr>
                      <a:r>
                        <a:rPr lang="en-US" sz="1200">
                          <a:effectLst/>
                        </a:rPr>
                        <a:t>57</a:t>
                      </a:r>
                      <a:endParaRPr lang="en-US" sz="1100">
                        <a:effectLst/>
                        <a:latin typeface="Calibri" panose="020F0502020204030204" pitchFamily="34" charset="0"/>
                        <a:ea typeface="Calibri" panose="020F0502020204030204" pitchFamily="34" charset="0"/>
                      </a:endParaRPr>
                    </a:p>
                  </a:txBody>
                  <a:tcPr marL="25400" marR="25400" marT="25400" marB="25400" anchor="b"/>
                </a:tc>
                <a:extLst>
                  <a:ext uri="{0D108BD9-81ED-4DB2-BD59-A6C34878D82A}">
                    <a16:rowId xmlns:a16="http://schemas.microsoft.com/office/drawing/2014/main" val="1533019410"/>
                  </a:ext>
                </a:extLst>
              </a:tr>
              <a:tr h="464127">
                <a:tc>
                  <a:txBody>
                    <a:bodyPr/>
                    <a:lstStyle/>
                    <a:p>
                      <a:pPr marL="0" marR="0" algn="ctr">
                        <a:spcBef>
                          <a:spcPts val="0"/>
                        </a:spcBef>
                        <a:spcAft>
                          <a:spcPts val="0"/>
                        </a:spcAft>
                      </a:pPr>
                      <a:r>
                        <a:rPr lang="en-US" sz="1200">
                          <a:effectLst/>
                        </a:rPr>
                        <a:t>6</a:t>
                      </a:r>
                      <a:endParaRPr lang="en-US" sz="1100">
                        <a:effectLst/>
                        <a:latin typeface="Calibri" panose="020F0502020204030204" pitchFamily="34" charset="0"/>
                        <a:ea typeface="Calibri" panose="020F0502020204030204" pitchFamily="34" charset="0"/>
                      </a:endParaRPr>
                    </a:p>
                  </a:txBody>
                  <a:tcPr marL="25400" marR="25400" marT="25400" marB="25400" anchor="b"/>
                </a:tc>
                <a:tc>
                  <a:txBody>
                    <a:bodyPr/>
                    <a:lstStyle/>
                    <a:p>
                      <a:pPr marL="0" marR="0" algn="ctr">
                        <a:spcBef>
                          <a:spcPts val="0"/>
                        </a:spcBef>
                        <a:spcAft>
                          <a:spcPts val="0"/>
                        </a:spcAft>
                      </a:pPr>
                      <a:r>
                        <a:rPr lang="en-US" sz="1200">
                          <a:effectLst/>
                        </a:rPr>
                        <a:t>1:43-2:40</a:t>
                      </a:r>
                      <a:endParaRPr lang="en-US" sz="1100">
                        <a:effectLst/>
                        <a:latin typeface="Calibri" panose="020F0502020204030204" pitchFamily="34" charset="0"/>
                        <a:ea typeface="Calibri" panose="020F0502020204030204" pitchFamily="34" charset="0"/>
                      </a:endParaRPr>
                    </a:p>
                  </a:txBody>
                  <a:tcPr marL="25400" marR="25400" marT="25400" marB="25400" anchor="b"/>
                </a:tc>
                <a:tc>
                  <a:txBody>
                    <a:bodyPr/>
                    <a:lstStyle/>
                    <a:p>
                      <a:pPr marL="0" marR="0" algn="ctr">
                        <a:spcBef>
                          <a:spcPts val="0"/>
                        </a:spcBef>
                        <a:spcAft>
                          <a:spcPts val="0"/>
                        </a:spcAft>
                      </a:pPr>
                      <a:r>
                        <a:rPr lang="en-US" sz="1200" dirty="0">
                          <a:effectLst/>
                        </a:rPr>
                        <a:t>57</a:t>
                      </a:r>
                      <a:endParaRPr lang="en-US" sz="1100" dirty="0">
                        <a:effectLst/>
                        <a:latin typeface="Calibri" panose="020F0502020204030204" pitchFamily="34" charset="0"/>
                        <a:ea typeface="Calibri" panose="020F0502020204030204" pitchFamily="34" charset="0"/>
                      </a:endParaRPr>
                    </a:p>
                  </a:txBody>
                  <a:tcPr marL="25400" marR="25400" marT="25400" marB="25400" anchor="b"/>
                </a:tc>
                <a:extLst>
                  <a:ext uri="{0D108BD9-81ED-4DB2-BD59-A6C34878D82A}">
                    <a16:rowId xmlns:a16="http://schemas.microsoft.com/office/drawing/2014/main" val="1073621282"/>
                  </a:ext>
                </a:extLst>
              </a:tr>
            </a:tbl>
          </a:graphicData>
        </a:graphic>
      </p:graphicFrame>
      <p:sp>
        <p:nvSpPr>
          <p:cNvPr id="3" name="Rectangle 1">
            <a:extLst>
              <a:ext uri="{FF2B5EF4-FFF2-40B4-BE49-F238E27FC236}">
                <a16:creationId xmlns:a16="http://schemas.microsoft.com/office/drawing/2014/main" id="{85182445-C16A-48A2-90F7-86C1014436D1}"/>
              </a:ext>
            </a:extLst>
          </p:cNvPr>
          <p:cNvSpPr>
            <a:spLocks noChangeArrowheads="1"/>
          </p:cNvSpPr>
          <p:nvPr/>
        </p:nvSpPr>
        <p:spPr bwMode="auto">
          <a:xfrm>
            <a:off x="1746250" y="303002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4" name="TextBox 13">
            <a:extLst>
              <a:ext uri="{FF2B5EF4-FFF2-40B4-BE49-F238E27FC236}">
                <a16:creationId xmlns:a16="http://schemas.microsoft.com/office/drawing/2014/main" id="{A7C5C089-E7E9-40A9-9C6B-457E03ABC4DF}"/>
              </a:ext>
            </a:extLst>
          </p:cNvPr>
          <p:cNvSpPr txBox="1"/>
          <p:nvPr/>
        </p:nvSpPr>
        <p:spPr>
          <a:xfrm>
            <a:off x="185101" y="306050"/>
            <a:ext cx="9677400" cy="1384995"/>
          </a:xfrm>
          <a:prstGeom prst="rect">
            <a:avLst/>
          </a:prstGeom>
          <a:noFill/>
        </p:spPr>
        <p:txBody>
          <a:bodyPr wrap="square" rtlCol="0">
            <a:spAutoFit/>
          </a:bodyPr>
          <a:lstStyle/>
          <a:p>
            <a:pPr algn="ctr"/>
            <a:r>
              <a:rPr lang="en-US" sz="2800" b="1" dirty="0">
                <a:solidFill>
                  <a:schemeClr val="bg1"/>
                </a:solidFill>
                <a:latin typeface="Bodoni MT" panose="02070603080606020203" pitchFamily="18" charset="0"/>
              </a:rPr>
              <a:t>6 PERIOD DAY </a:t>
            </a:r>
            <a:r>
              <a:rPr lang="en-US" sz="2800" b="1" i="1" dirty="0">
                <a:solidFill>
                  <a:schemeClr val="bg1"/>
                </a:solidFill>
                <a:latin typeface="Bodoni MT" panose="02070603080606020203" pitchFamily="18" charset="0"/>
              </a:rPr>
              <a:t>DRAFT </a:t>
            </a:r>
          </a:p>
          <a:p>
            <a:pPr algn="ctr"/>
            <a:r>
              <a:rPr lang="en-US" sz="2800" b="1" dirty="0">
                <a:solidFill>
                  <a:schemeClr val="bg1"/>
                </a:solidFill>
                <a:latin typeface="Bodoni MT" panose="02070603080606020203" pitchFamily="18" charset="0"/>
              </a:rPr>
              <a:t>TRIMESTER SCHEDULE</a:t>
            </a:r>
          </a:p>
          <a:p>
            <a:pPr algn="ctr"/>
            <a:r>
              <a:rPr lang="en-US" sz="2800" b="1" dirty="0">
                <a:solidFill>
                  <a:schemeClr val="bg1"/>
                </a:solidFill>
                <a:latin typeface="Bodoni MT" panose="02070603080606020203" pitchFamily="18" charset="0"/>
              </a:rPr>
              <a:t>57-minute classes     5-minute passing time   30-minute lunch</a:t>
            </a:r>
          </a:p>
        </p:txBody>
      </p:sp>
    </p:spTree>
    <p:extLst>
      <p:ext uri="{BB962C8B-B14F-4D97-AF65-F5344CB8AC3E}">
        <p14:creationId xmlns:p14="http://schemas.microsoft.com/office/powerpoint/2010/main" val="224635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600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6600"/>
        </a:solidFill>
        <a:effectLst/>
      </p:bgPr>
    </p:bg>
    <p:spTree>
      <p:nvGrpSpPr>
        <p:cNvPr id="1" name=""/>
        <p:cNvGrpSpPr/>
        <p:nvPr/>
      </p:nvGrpSpPr>
      <p:grpSpPr>
        <a:xfrm>
          <a:off x="0" y="0"/>
          <a:ext cx="0" cy="0"/>
          <a:chOff x="0" y="0"/>
          <a:chExt cx="0" cy="0"/>
        </a:xfrm>
      </p:grpSpPr>
      <p:sp useBgFill="1">
        <p:nvSpPr>
          <p:cNvPr id="26" name="Rectangle 21">
            <a:extLst>
              <a:ext uri="{FF2B5EF4-FFF2-40B4-BE49-F238E27FC236}">
                <a16:creationId xmlns:a16="http://schemas.microsoft.com/office/drawing/2014/main" id="{F0DCC097-1DB8-4B6D-85D0-6FBA0E1CA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400" cy="77724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3">
            <a:extLst>
              <a:ext uri="{FF2B5EF4-FFF2-40B4-BE49-F238E27FC236}">
                <a16:creationId xmlns:a16="http://schemas.microsoft.com/office/drawing/2014/main" id="{E0B58608-23C8-4441-994D-C6823EEE1D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400" cy="2361306"/>
          </a:xfrm>
          <a:custGeom>
            <a:avLst/>
            <a:gdLst>
              <a:gd name="connsiteX0" fmla="*/ 0 w 12191999"/>
              <a:gd name="connsiteY0" fmla="*/ 0 h 2083506"/>
              <a:gd name="connsiteX1" fmla="*/ 9429748 w 12191999"/>
              <a:gd name="connsiteY1" fmla="*/ 0 h 2083506"/>
              <a:gd name="connsiteX2" fmla="*/ 9429748 w 12191999"/>
              <a:gd name="connsiteY2" fmla="*/ 1 h 2083506"/>
              <a:gd name="connsiteX3" fmla="*/ 12191999 w 12191999"/>
              <a:gd name="connsiteY3" fmla="*/ 1 h 2083506"/>
              <a:gd name="connsiteX4" fmla="*/ 12191999 w 12191999"/>
              <a:gd name="connsiteY4" fmla="*/ 1164372 h 2083506"/>
              <a:gd name="connsiteX5" fmla="*/ 12147852 w 12191999"/>
              <a:gd name="connsiteY5" fmla="*/ 1163783 h 2083506"/>
              <a:gd name="connsiteX6" fmla="*/ 11993604 w 12191999"/>
              <a:gd name="connsiteY6" fmla="*/ 1153496 h 2083506"/>
              <a:gd name="connsiteX7" fmla="*/ 11865319 w 12191999"/>
              <a:gd name="connsiteY7" fmla="*/ 1176624 h 2083506"/>
              <a:gd name="connsiteX8" fmla="*/ 11718353 w 12191999"/>
              <a:gd name="connsiteY8" fmla="*/ 1209136 h 2083506"/>
              <a:gd name="connsiteX9" fmla="*/ 11609067 w 12191999"/>
              <a:gd name="connsiteY9" fmla="*/ 1218512 h 2083506"/>
              <a:gd name="connsiteX10" fmla="*/ 11545958 w 12191999"/>
              <a:gd name="connsiteY10" fmla="*/ 1240430 h 2083506"/>
              <a:gd name="connsiteX11" fmla="*/ 11445770 w 12191999"/>
              <a:gd name="connsiteY11" fmla="*/ 1225780 h 2083506"/>
              <a:gd name="connsiteX12" fmla="*/ 11398842 w 12191999"/>
              <a:gd name="connsiteY12" fmla="*/ 1227250 h 2083506"/>
              <a:gd name="connsiteX13" fmla="*/ 11240093 w 12191999"/>
              <a:gd name="connsiteY13" fmla="*/ 1266797 h 2083506"/>
              <a:gd name="connsiteX14" fmla="*/ 11141364 w 12191999"/>
              <a:gd name="connsiteY14" fmla="*/ 1288059 h 2083506"/>
              <a:gd name="connsiteX15" fmla="*/ 11015396 w 12191999"/>
              <a:gd name="connsiteY15" fmla="*/ 1353104 h 2083506"/>
              <a:gd name="connsiteX16" fmla="*/ 10973905 w 12191999"/>
              <a:gd name="connsiteY16" fmla="*/ 1365109 h 2083506"/>
              <a:gd name="connsiteX17" fmla="*/ 10904858 w 12191999"/>
              <a:gd name="connsiteY17" fmla="*/ 1371966 h 2083506"/>
              <a:gd name="connsiteX18" fmla="*/ 10827883 w 12191999"/>
              <a:gd name="connsiteY18" fmla="*/ 1410270 h 2083506"/>
              <a:gd name="connsiteX19" fmla="*/ 10690996 w 12191999"/>
              <a:gd name="connsiteY19" fmla="*/ 1426394 h 2083506"/>
              <a:gd name="connsiteX20" fmla="*/ 10624461 w 12191999"/>
              <a:gd name="connsiteY20" fmla="*/ 1444283 h 2083506"/>
              <a:gd name="connsiteX21" fmla="*/ 10517208 w 12191999"/>
              <a:gd name="connsiteY21" fmla="*/ 1478947 h 2083506"/>
              <a:gd name="connsiteX22" fmla="*/ 10497937 w 12191999"/>
              <a:gd name="connsiteY22" fmla="*/ 1469831 h 2083506"/>
              <a:gd name="connsiteX23" fmla="*/ 10471201 w 12191999"/>
              <a:gd name="connsiteY23" fmla="*/ 1486037 h 2083506"/>
              <a:gd name="connsiteX24" fmla="*/ 10448263 w 12191999"/>
              <a:gd name="connsiteY24" fmla="*/ 1478223 h 2083506"/>
              <a:gd name="connsiteX25" fmla="*/ 10388089 w 12191999"/>
              <a:gd name="connsiteY25" fmla="*/ 1507175 h 2083506"/>
              <a:gd name="connsiteX26" fmla="*/ 10333720 w 12191999"/>
              <a:gd name="connsiteY26" fmla="*/ 1515848 h 2083506"/>
              <a:gd name="connsiteX27" fmla="*/ 10104338 w 12191999"/>
              <a:gd name="connsiteY27" fmla="*/ 1569424 h 2083506"/>
              <a:gd name="connsiteX28" fmla="*/ 9910445 w 12191999"/>
              <a:gd name="connsiteY28" fmla="*/ 1632275 h 2083506"/>
              <a:gd name="connsiteX29" fmla="*/ 9770872 w 12191999"/>
              <a:gd name="connsiteY29" fmla="*/ 1688088 h 2083506"/>
              <a:gd name="connsiteX30" fmla="*/ 9733849 w 12191999"/>
              <a:gd name="connsiteY30" fmla="*/ 1700034 h 2083506"/>
              <a:gd name="connsiteX31" fmla="*/ 9703714 w 12191999"/>
              <a:gd name="connsiteY31" fmla="*/ 1730093 h 2083506"/>
              <a:gd name="connsiteX32" fmla="*/ 9698351 w 12191999"/>
              <a:gd name="connsiteY32" fmla="*/ 1730377 h 2083506"/>
              <a:gd name="connsiteX33" fmla="*/ 9632895 w 12191999"/>
              <a:gd name="connsiteY33" fmla="*/ 1736363 h 2083506"/>
              <a:gd name="connsiteX34" fmla="*/ 9569107 w 12191999"/>
              <a:gd name="connsiteY34" fmla="*/ 1741010 h 2083506"/>
              <a:gd name="connsiteX35" fmla="*/ 9536451 w 12191999"/>
              <a:gd name="connsiteY35" fmla="*/ 1755120 h 2083506"/>
              <a:gd name="connsiteX36" fmla="*/ 9529385 w 12191999"/>
              <a:gd name="connsiteY36" fmla="*/ 1757515 h 2083506"/>
              <a:gd name="connsiteX37" fmla="*/ 9498527 w 12191999"/>
              <a:gd name="connsiteY37" fmla="*/ 1753117 h 2083506"/>
              <a:gd name="connsiteX38" fmla="*/ 9436642 w 12191999"/>
              <a:gd name="connsiteY38" fmla="*/ 1755478 h 2083506"/>
              <a:gd name="connsiteX39" fmla="*/ 9429748 w 12191999"/>
              <a:gd name="connsiteY39" fmla="*/ 1756317 h 2083506"/>
              <a:gd name="connsiteX40" fmla="*/ 9429748 w 12191999"/>
              <a:gd name="connsiteY40" fmla="*/ 1768745 h 2083506"/>
              <a:gd name="connsiteX41" fmla="*/ 9425802 w 12191999"/>
              <a:gd name="connsiteY41" fmla="*/ 1769273 h 2083506"/>
              <a:gd name="connsiteX42" fmla="*/ 9349763 w 12191999"/>
              <a:gd name="connsiteY42" fmla="*/ 1776107 h 2083506"/>
              <a:gd name="connsiteX43" fmla="*/ 9256503 w 12191999"/>
              <a:gd name="connsiteY43" fmla="*/ 1800699 h 2083506"/>
              <a:gd name="connsiteX44" fmla="*/ 9222873 w 12191999"/>
              <a:gd name="connsiteY44" fmla="*/ 1803003 h 2083506"/>
              <a:gd name="connsiteX45" fmla="*/ 9224095 w 12191999"/>
              <a:gd name="connsiteY45" fmla="*/ 1807355 h 2083506"/>
              <a:gd name="connsiteX46" fmla="*/ 9211603 w 12191999"/>
              <a:gd name="connsiteY46" fmla="*/ 1807675 h 2083506"/>
              <a:gd name="connsiteX47" fmla="*/ 9183719 w 12191999"/>
              <a:gd name="connsiteY47" fmla="*/ 1807781 h 2083506"/>
              <a:gd name="connsiteX48" fmla="*/ 9100221 w 12191999"/>
              <a:gd name="connsiteY48" fmla="*/ 1808989 h 2083506"/>
              <a:gd name="connsiteX49" fmla="*/ 9077439 w 12191999"/>
              <a:gd name="connsiteY49" fmla="*/ 1817333 h 2083506"/>
              <a:gd name="connsiteX50" fmla="*/ 9055889 w 12191999"/>
              <a:gd name="connsiteY50" fmla="*/ 1817464 h 2083506"/>
              <a:gd name="connsiteX51" fmla="*/ 8930912 w 12191999"/>
              <a:gd name="connsiteY51" fmla="*/ 1828648 h 2083506"/>
              <a:gd name="connsiteX52" fmla="*/ 8913729 w 12191999"/>
              <a:gd name="connsiteY52" fmla="*/ 1829483 h 2083506"/>
              <a:gd name="connsiteX53" fmla="*/ 8904423 w 12191999"/>
              <a:gd name="connsiteY53" fmla="*/ 1833234 h 2083506"/>
              <a:gd name="connsiteX54" fmla="*/ 8871099 w 12191999"/>
              <a:gd name="connsiteY54" fmla="*/ 1833979 h 2083506"/>
              <a:gd name="connsiteX55" fmla="*/ 8869557 w 12191999"/>
              <a:gd name="connsiteY55" fmla="*/ 1836113 h 2083506"/>
              <a:gd name="connsiteX56" fmla="*/ 8760021 w 12191999"/>
              <a:gd name="connsiteY56" fmla="*/ 1854442 h 2083506"/>
              <a:gd name="connsiteX57" fmla="*/ 8741254 w 12191999"/>
              <a:gd name="connsiteY57" fmla="*/ 1857469 h 2083506"/>
              <a:gd name="connsiteX58" fmla="*/ 8725039 w 12191999"/>
              <a:gd name="connsiteY58" fmla="*/ 1856552 h 2083506"/>
              <a:gd name="connsiteX59" fmla="*/ 8635265 w 12191999"/>
              <a:gd name="connsiteY59" fmla="*/ 1859168 h 2083506"/>
              <a:gd name="connsiteX60" fmla="*/ 8613911 w 12191999"/>
              <a:gd name="connsiteY60" fmla="*/ 1857561 h 2083506"/>
              <a:gd name="connsiteX61" fmla="*/ 8604931 w 12191999"/>
              <a:gd name="connsiteY61" fmla="*/ 1854170 h 2083506"/>
              <a:gd name="connsiteX62" fmla="*/ 8570171 w 12191999"/>
              <a:gd name="connsiteY62" fmla="*/ 1860579 h 2083506"/>
              <a:gd name="connsiteX63" fmla="*/ 8516537 w 12191999"/>
              <a:gd name="connsiteY63" fmla="*/ 1864971 h 2083506"/>
              <a:gd name="connsiteX64" fmla="*/ 8491046 w 12191999"/>
              <a:gd name="connsiteY64" fmla="*/ 1868141 h 2083506"/>
              <a:gd name="connsiteX65" fmla="*/ 8470478 w 12191999"/>
              <a:gd name="connsiteY65" fmla="*/ 1866216 h 2083506"/>
              <a:gd name="connsiteX66" fmla="*/ 8353433 w 12191999"/>
              <a:gd name="connsiteY66" fmla="*/ 1865729 h 2083506"/>
              <a:gd name="connsiteX67" fmla="*/ 8347675 w 12191999"/>
              <a:gd name="connsiteY67" fmla="*/ 1865075 h 2083506"/>
              <a:gd name="connsiteX68" fmla="*/ 8343939 w 12191999"/>
              <a:gd name="connsiteY68" fmla="*/ 1865677 h 2083506"/>
              <a:gd name="connsiteX69" fmla="*/ 8221566 w 12191999"/>
              <a:gd name="connsiteY69" fmla="*/ 1881148 h 2083506"/>
              <a:gd name="connsiteX70" fmla="*/ 8066095 w 12191999"/>
              <a:gd name="connsiteY70" fmla="*/ 1919902 h 2083506"/>
              <a:gd name="connsiteX71" fmla="*/ 8044849 w 12191999"/>
              <a:gd name="connsiteY71" fmla="*/ 1916308 h 2083506"/>
              <a:gd name="connsiteX72" fmla="*/ 8041142 w 12191999"/>
              <a:gd name="connsiteY72" fmla="*/ 1915506 h 2083506"/>
              <a:gd name="connsiteX73" fmla="*/ 8022159 w 12191999"/>
              <a:gd name="connsiteY73" fmla="*/ 1911521 h 2083506"/>
              <a:gd name="connsiteX74" fmla="*/ 7944932 w 12191999"/>
              <a:gd name="connsiteY74" fmla="*/ 1917265 h 2083506"/>
              <a:gd name="connsiteX75" fmla="*/ 7879011 w 12191999"/>
              <a:gd name="connsiteY75" fmla="*/ 1928570 h 2083506"/>
              <a:gd name="connsiteX76" fmla="*/ 7865529 w 12191999"/>
              <a:gd name="connsiteY76" fmla="*/ 1934399 h 2083506"/>
              <a:gd name="connsiteX77" fmla="*/ 7774801 w 12191999"/>
              <a:gd name="connsiteY77" fmla="*/ 1947969 h 2083506"/>
              <a:gd name="connsiteX78" fmla="*/ 7748398 w 12191999"/>
              <a:gd name="connsiteY78" fmla="*/ 1955982 h 2083506"/>
              <a:gd name="connsiteX79" fmla="*/ 7740684 w 12191999"/>
              <a:gd name="connsiteY79" fmla="*/ 1955717 h 2083506"/>
              <a:gd name="connsiteX80" fmla="*/ 7712976 w 12191999"/>
              <a:gd name="connsiteY80" fmla="*/ 1960442 h 2083506"/>
              <a:gd name="connsiteX81" fmla="*/ 7699956 w 12191999"/>
              <a:gd name="connsiteY81" fmla="*/ 1966104 h 2083506"/>
              <a:gd name="connsiteX82" fmla="*/ 7684158 w 12191999"/>
              <a:gd name="connsiteY82" fmla="*/ 1962927 h 2083506"/>
              <a:gd name="connsiteX83" fmla="*/ 7643109 w 12191999"/>
              <a:gd name="connsiteY83" fmla="*/ 1964400 h 2083506"/>
              <a:gd name="connsiteX84" fmla="*/ 7630180 w 12191999"/>
              <a:gd name="connsiteY84" fmla="*/ 1970266 h 2083506"/>
              <a:gd name="connsiteX85" fmla="*/ 7609131 w 12191999"/>
              <a:gd name="connsiteY85" fmla="*/ 1971774 h 2083506"/>
              <a:gd name="connsiteX86" fmla="*/ 7555555 w 12191999"/>
              <a:gd name="connsiteY86" fmla="*/ 1969491 h 2083506"/>
              <a:gd name="connsiteX87" fmla="*/ 7520919 w 12191999"/>
              <a:gd name="connsiteY87" fmla="*/ 1970177 h 2083506"/>
              <a:gd name="connsiteX88" fmla="*/ 7456258 w 12191999"/>
              <a:gd name="connsiteY88" fmla="*/ 1960468 h 2083506"/>
              <a:gd name="connsiteX89" fmla="*/ 7393047 w 12191999"/>
              <a:gd name="connsiteY89" fmla="*/ 1952408 h 2083506"/>
              <a:gd name="connsiteX90" fmla="*/ 7199912 w 12191999"/>
              <a:gd name="connsiteY90" fmla="*/ 1959913 h 2083506"/>
              <a:gd name="connsiteX91" fmla="*/ 7146774 w 12191999"/>
              <a:gd name="connsiteY91" fmla="*/ 1956641 h 2083506"/>
              <a:gd name="connsiteX92" fmla="*/ 7122244 w 12191999"/>
              <a:gd name="connsiteY92" fmla="*/ 1953891 h 2083506"/>
              <a:gd name="connsiteX93" fmla="*/ 7032241 w 12191999"/>
              <a:gd name="connsiteY93" fmla="*/ 1962723 h 2083506"/>
              <a:gd name="connsiteX94" fmla="*/ 6941492 w 12191999"/>
              <a:gd name="connsiteY94" fmla="*/ 1976868 h 2083506"/>
              <a:gd name="connsiteX95" fmla="*/ 6906514 w 12191999"/>
              <a:gd name="connsiteY95" fmla="*/ 1968589 h 2083506"/>
              <a:gd name="connsiteX96" fmla="*/ 6826395 w 12191999"/>
              <a:gd name="connsiteY96" fmla="*/ 1974141 h 2083506"/>
              <a:gd name="connsiteX97" fmla="*/ 6716431 w 12191999"/>
              <a:gd name="connsiteY97" fmla="*/ 2004297 h 2083506"/>
              <a:gd name="connsiteX98" fmla="*/ 6569607 w 12191999"/>
              <a:gd name="connsiteY98" fmla="*/ 2015496 h 2083506"/>
              <a:gd name="connsiteX99" fmla="*/ 6561430 w 12191999"/>
              <a:gd name="connsiteY99" fmla="*/ 2020996 h 2083506"/>
              <a:gd name="connsiteX100" fmla="*/ 6549371 w 12191999"/>
              <a:gd name="connsiteY100" fmla="*/ 2024747 h 2083506"/>
              <a:gd name="connsiteX101" fmla="*/ 6547040 w 12191999"/>
              <a:gd name="connsiteY101" fmla="*/ 2024474 h 2083506"/>
              <a:gd name="connsiteX102" fmla="*/ 6530482 w 12191999"/>
              <a:gd name="connsiteY102" fmla="*/ 2026659 h 2083506"/>
              <a:gd name="connsiteX103" fmla="*/ 6528565 w 12191999"/>
              <a:gd name="connsiteY103" fmla="*/ 2028600 h 2083506"/>
              <a:gd name="connsiteX104" fmla="*/ 6517741 w 12191999"/>
              <a:gd name="connsiteY104" fmla="*/ 2030558 h 2083506"/>
              <a:gd name="connsiteX105" fmla="*/ 6497855 w 12191999"/>
              <a:gd name="connsiteY105" fmla="*/ 2035650 h 2083506"/>
              <a:gd name="connsiteX106" fmla="*/ 6492785 w 12191999"/>
              <a:gd name="connsiteY106" fmla="*/ 2035444 h 2083506"/>
              <a:gd name="connsiteX107" fmla="*/ 6460692 w 12191999"/>
              <a:gd name="connsiteY107" fmla="*/ 2041321 h 2083506"/>
              <a:gd name="connsiteX108" fmla="*/ 6459609 w 12191999"/>
              <a:gd name="connsiteY108" fmla="*/ 2040851 h 2083506"/>
              <a:gd name="connsiteX109" fmla="*/ 6447765 w 12191999"/>
              <a:gd name="connsiteY109" fmla="*/ 2040102 h 2083506"/>
              <a:gd name="connsiteX110" fmla="*/ 6426590 w 12191999"/>
              <a:gd name="connsiteY110" fmla="*/ 2039928 h 2083506"/>
              <a:gd name="connsiteX111" fmla="*/ 6401693 w 12191999"/>
              <a:gd name="connsiteY111" fmla="*/ 2033537 h 2083506"/>
              <a:gd name="connsiteX112" fmla="*/ 6387141 w 12191999"/>
              <a:gd name="connsiteY112" fmla="*/ 2033161 h 2083506"/>
              <a:gd name="connsiteX113" fmla="*/ 6357846 w 12191999"/>
              <a:gd name="connsiteY113" fmla="*/ 2036782 h 2083506"/>
              <a:gd name="connsiteX114" fmla="*/ 6342914 w 12191999"/>
              <a:gd name="connsiteY114" fmla="*/ 2037585 h 2083506"/>
              <a:gd name="connsiteX115" fmla="*/ 6336300 w 12191999"/>
              <a:gd name="connsiteY115" fmla="*/ 2038781 h 2083506"/>
              <a:gd name="connsiteX116" fmla="*/ 6317178 w 12191999"/>
              <a:gd name="connsiteY116" fmla="*/ 2038968 h 2083506"/>
              <a:gd name="connsiteX117" fmla="*/ 6161427 w 12191999"/>
              <a:gd name="connsiteY117" fmla="*/ 2047338 h 2083506"/>
              <a:gd name="connsiteX118" fmla="*/ 6097339 w 12191999"/>
              <a:gd name="connsiteY118" fmla="*/ 2082438 h 2083506"/>
              <a:gd name="connsiteX119" fmla="*/ 6079059 w 12191999"/>
              <a:gd name="connsiteY119" fmla="*/ 2081299 h 2083506"/>
              <a:gd name="connsiteX120" fmla="*/ 5998439 w 12191999"/>
              <a:gd name="connsiteY120" fmla="*/ 2070958 h 2083506"/>
              <a:gd name="connsiteX121" fmla="*/ 5904290 w 12191999"/>
              <a:gd name="connsiteY121" fmla="*/ 2070255 h 2083506"/>
              <a:gd name="connsiteX122" fmla="*/ 5814867 w 12191999"/>
              <a:gd name="connsiteY122" fmla="*/ 2079032 h 2083506"/>
              <a:gd name="connsiteX123" fmla="*/ 5725743 w 12191999"/>
              <a:gd name="connsiteY123" fmla="*/ 2070558 h 2083506"/>
              <a:gd name="connsiteX124" fmla="*/ 5650546 w 12191999"/>
              <a:gd name="connsiteY124" fmla="*/ 2052412 h 2083506"/>
              <a:gd name="connsiteX125" fmla="*/ 5581284 w 12191999"/>
              <a:gd name="connsiteY125" fmla="*/ 2023175 h 2083506"/>
              <a:gd name="connsiteX126" fmla="*/ 5572593 w 12191999"/>
              <a:gd name="connsiteY126" fmla="*/ 2018391 h 2083506"/>
              <a:gd name="connsiteX127" fmla="*/ 5548580 w 12191999"/>
              <a:gd name="connsiteY127" fmla="*/ 2016951 h 2083506"/>
              <a:gd name="connsiteX128" fmla="*/ 5471173 w 12191999"/>
              <a:gd name="connsiteY128" fmla="*/ 2018786 h 2083506"/>
              <a:gd name="connsiteX129" fmla="*/ 5340320 w 12191999"/>
              <a:gd name="connsiteY129" fmla="*/ 2037611 h 2083506"/>
              <a:gd name="connsiteX130" fmla="*/ 5254376 w 12191999"/>
              <a:gd name="connsiteY130" fmla="*/ 2042928 h 2083506"/>
              <a:gd name="connsiteX131" fmla="*/ 5258035 w 12191999"/>
              <a:gd name="connsiteY131" fmla="*/ 2035649 h 2083506"/>
              <a:gd name="connsiteX132" fmla="*/ 5230622 w 12191999"/>
              <a:gd name="connsiteY132" fmla="*/ 2024576 h 2083506"/>
              <a:gd name="connsiteX133" fmla="*/ 5026203 w 12191999"/>
              <a:gd name="connsiteY133" fmla="*/ 2030162 h 2083506"/>
              <a:gd name="connsiteX134" fmla="*/ 4973988 w 12191999"/>
              <a:gd name="connsiteY134" fmla="*/ 2026668 h 2083506"/>
              <a:gd name="connsiteX135" fmla="*/ 4928030 w 12191999"/>
              <a:gd name="connsiteY135" fmla="*/ 2033642 h 2083506"/>
              <a:gd name="connsiteX136" fmla="*/ 4908970 w 12191999"/>
              <a:gd name="connsiteY136" fmla="*/ 2030033 h 2083506"/>
              <a:gd name="connsiteX137" fmla="*/ 4905679 w 12191999"/>
              <a:gd name="connsiteY137" fmla="*/ 2029300 h 2083506"/>
              <a:gd name="connsiteX138" fmla="*/ 4892525 w 12191999"/>
              <a:gd name="connsiteY138" fmla="*/ 2028768 h 2083506"/>
              <a:gd name="connsiteX139" fmla="*/ 4888818 w 12191999"/>
              <a:gd name="connsiteY139" fmla="*/ 2025619 h 2083506"/>
              <a:gd name="connsiteX140" fmla="*/ 4869018 w 12191999"/>
              <a:gd name="connsiteY140" fmla="*/ 2022668 h 2083506"/>
              <a:gd name="connsiteX141" fmla="*/ 4844804 w 12191999"/>
              <a:gd name="connsiteY141" fmla="*/ 2022527 h 2083506"/>
              <a:gd name="connsiteX142" fmla="*/ 4758778 w 12191999"/>
              <a:gd name="connsiteY142" fmla="*/ 2021694 h 2083506"/>
              <a:gd name="connsiteX143" fmla="*/ 4744748 w 12191999"/>
              <a:gd name="connsiteY143" fmla="*/ 2023396 h 2083506"/>
              <a:gd name="connsiteX144" fmla="*/ 4698956 w 12191999"/>
              <a:gd name="connsiteY144" fmla="*/ 2020558 h 2083506"/>
              <a:gd name="connsiteX145" fmla="*/ 4658147 w 12191999"/>
              <a:gd name="connsiteY145" fmla="*/ 2019920 h 2083506"/>
              <a:gd name="connsiteX146" fmla="*/ 4631706 w 12191999"/>
              <a:gd name="connsiteY146" fmla="*/ 2021274 h 2083506"/>
              <a:gd name="connsiteX147" fmla="*/ 4624776 w 12191999"/>
              <a:gd name="connsiteY147" fmla="*/ 2020152 h 2083506"/>
              <a:gd name="connsiteX148" fmla="*/ 4598150 w 12191999"/>
              <a:gd name="connsiteY148" fmla="*/ 2019429 h 2083506"/>
              <a:gd name="connsiteX149" fmla="*/ 4584588 w 12191999"/>
              <a:gd name="connsiteY149" fmla="*/ 2021092 h 2083506"/>
              <a:gd name="connsiteX150" fmla="*/ 4571203 w 12191999"/>
              <a:gd name="connsiteY150" fmla="*/ 2017263 h 2083506"/>
              <a:gd name="connsiteX151" fmla="*/ 4567930 w 12191999"/>
              <a:gd name="connsiteY151" fmla="*/ 2014458 h 2083506"/>
              <a:gd name="connsiteX152" fmla="*/ 4548984 w 12191999"/>
              <a:gd name="connsiteY152" fmla="*/ 2015717 h 2083506"/>
              <a:gd name="connsiteX153" fmla="*/ 4533451 w 12191999"/>
              <a:gd name="connsiteY153" fmla="*/ 2012976 h 2083506"/>
              <a:gd name="connsiteX154" fmla="*/ 4519910 w 12191999"/>
              <a:gd name="connsiteY154" fmla="*/ 2014768 h 2083506"/>
              <a:gd name="connsiteX155" fmla="*/ 4514290 w 12191999"/>
              <a:gd name="connsiteY155" fmla="*/ 2014364 h 2083506"/>
              <a:gd name="connsiteX156" fmla="*/ 4500320 w 12191999"/>
              <a:gd name="connsiteY156" fmla="*/ 2013007 h 2083506"/>
              <a:gd name="connsiteX157" fmla="*/ 4476219 w 12191999"/>
              <a:gd name="connsiteY157" fmla="*/ 2009993 h 2083506"/>
              <a:gd name="connsiteX158" fmla="*/ 4468701 w 12191999"/>
              <a:gd name="connsiteY158" fmla="*/ 2009574 h 2083506"/>
              <a:gd name="connsiteX159" fmla="*/ 4452333 w 12191999"/>
              <a:gd name="connsiteY159" fmla="*/ 2004964 h 2083506"/>
              <a:gd name="connsiteX160" fmla="*/ 4420644 w 12191999"/>
              <a:gd name="connsiteY160" fmla="*/ 2001021 h 2083506"/>
              <a:gd name="connsiteX161" fmla="*/ 4364856 w 12191999"/>
              <a:gd name="connsiteY161" fmla="*/ 1987267 h 2083506"/>
              <a:gd name="connsiteX162" fmla="*/ 4332062 w 12191999"/>
              <a:gd name="connsiteY162" fmla="*/ 1980703 h 2083506"/>
              <a:gd name="connsiteX163" fmla="*/ 4309876 w 12191999"/>
              <a:gd name="connsiteY163" fmla="*/ 1974653 h 2083506"/>
              <a:gd name="connsiteX164" fmla="*/ 4244391 w 12191999"/>
              <a:gd name="connsiteY164" fmla="*/ 1966109 h 2083506"/>
              <a:gd name="connsiteX165" fmla="*/ 4132071 w 12191999"/>
              <a:gd name="connsiteY165" fmla="*/ 1954813 h 2083506"/>
              <a:gd name="connsiteX166" fmla="*/ 4109069 w 12191999"/>
              <a:gd name="connsiteY166" fmla="*/ 1951778 h 2083506"/>
              <a:gd name="connsiteX167" fmla="*/ 4092908 w 12191999"/>
              <a:gd name="connsiteY167" fmla="*/ 1946662 h 2083506"/>
              <a:gd name="connsiteX168" fmla="*/ 4092306 w 12191999"/>
              <a:gd name="connsiteY168" fmla="*/ 1943291 h 2083506"/>
              <a:gd name="connsiteX169" fmla="*/ 4080234 w 12191999"/>
              <a:gd name="connsiteY169" fmla="*/ 1941219 h 2083506"/>
              <a:gd name="connsiteX170" fmla="*/ 4077778 w 12191999"/>
              <a:gd name="connsiteY170" fmla="*/ 1940145 h 2083506"/>
              <a:gd name="connsiteX171" fmla="*/ 4062936 w 12191999"/>
              <a:gd name="connsiteY171" fmla="*/ 1934506 h 2083506"/>
              <a:gd name="connsiteX172" fmla="*/ 4012506 w 12191999"/>
              <a:gd name="connsiteY172" fmla="*/ 1935475 h 2083506"/>
              <a:gd name="connsiteX173" fmla="*/ 3965880 w 12191999"/>
              <a:gd name="connsiteY173" fmla="*/ 1925968 h 2083506"/>
              <a:gd name="connsiteX174" fmla="*/ 3765338 w 12191999"/>
              <a:gd name="connsiteY174" fmla="*/ 1906649 h 2083506"/>
              <a:gd name="connsiteX175" fmla="*/ 3749493 w 12191999"/>
              <a:gd name="connsiteY175" fmla="*/ 1893071 h 2083506"/>
              <a:gd name="connsiteX176" fmla="*/ 3672704 w 12191999"/>
              <a:gd name="connsiteY176" fmla="*/ 1881383 h 2083506"/>
              <a:gd name="connsiteX177" fmla="*/ 3530082 w 12191999"/>
              <a:gd name="connsiteY177" fmla="*/ 1883187 h 2083506"/>
              <a:gd name="connsiteX178" fmla="*/ 3387664 w 12191999"/>
              <a:gd name="connsiteY178" fmla="*/ 1862579 h 2083506"/>
              <a:gd name="connsiteX179" fmla="*/ 3371681 w 12191999"/>
              <a:gd name="connsiteY179" fmla="*/ 1865293 h 2083506"/>
              <a:gd name="connsiteX180" fmla="*/ 3355305 w 12191999"/>
              <a:gd name="connsiteY180" fmla="*/ 1865842 h 2083506"/>
              <a:gd name="connsiteX181" fmla="*/ 3353790 w 12191999"/>
              <a:gd name="connsiteY181" fmla="*/ 1865158 h 2083506"/>
              <a:gd name="connsiteX182" fmla="*/ 3336210 w 12191999"/>
              <a:gd name="connsiteY182" fmla="*/ 1863564 h 2083506"/>
              <a:gd name="connsiteX183" fmla="*/ 3331381 w 12191999"/>
              <a:gd name="connsiteY183" fmla="*/ 1864716 h 2083506"/>
              <a:gd name="connsiteX184" fmla="*/ 3319012 w 12191999"/>
              <a:gd name="connsiteY184" fmla="*/ 1864093 h 2083506"/>
              <a:gd name="connsiteX185" fmla="*/ 3293818 w 12191999"/>
              <a:gd name="connsiteY185" fmla="*/ 1864135 h 2083506"/>
              <a:gd name="connsiteX186" fmla="*/ 3289881 w 12191999"/>
              <a:gd name="connsiteY186" fmla="*/ 1862954 h 2083506"/>
              <a:gd name="connsiteX187" fmla="*/ 3253090 w 12191999"/>
              <a:gd name="connsiteY187" fmla="*/ 1861164 h 2083506"/>
              <a:gd name="connsiteX188" fmla="*/ 3252949 w 12191999"/>
              <a:gd name="connsiteY188" fmla="*/ 1860574 h 2083506"/>
              <a:gd name="connsiteX189" fmla="*/ 3244187 w 12191999"/>
              <a:gd name="connsiteY189" fmla="*/ 1857604 h 2083506"/>
              <a:gd name="connsiteX190" fmla="*/ 3246570 w 12191999"/>
              <a:gd name="connsiteY190" fmla="*/ 1852946 h 2083506"/>
              <a:gd name="connsiteX191" fmla="*/ 3237810 w 12191999"/>
              <a:gd name="connsiteY191" fmla="*/ 1853064 h 2083506"/>
              <a:gd name="connsiteX192" fmla="*/ 3230822 w 12191999"/>
              <a:gd name="connsiteY192" fmla="*/ 1855474 h 2083506"/>
              <a:gd name="connsiteX193" fmla="*/ 3136549 w 12191999"/>
              <a:gd name="connsiteY193" fmla="*/ 1874037 h 2083506"/>
              <a:gd name="connsiteX194" fmla="*/ 2845754 w 12191999"/>
              <a:gd name="connsiteY194" fmla="*/ 1910932 h 2083506"/>
              <a:gd name="connsiteX195" fmla="*/ 2786878 w 12191999"/>
              <a:gd name="connsiteY195" fmla="*/ 1917162 h 2083506"/>
              <a:gd name="connsiteX196" fmla="*/ 2725298 w 12191999"/>
              <a:gd name="connsiteY196" fmla="*/ 1912340 h 2083506"/>
              <a:gd name="connsiteX197" fmla="*/ 2697754 w 12191999"/>
              <a:gd name="connsiteY197" fmla="*/ 1914863 h 2083506"/>
              <a:gd name="connsiteX198" fmla="*/ 2568063 w 12191999"/>
              <a:gd name="connsiteY198" fmla="*/ 1936283 h 2083506"/>
              <a:gd name="connsiteX199" fmla="*/ 2489784 w 12191999"/>
              <a:gd name="connsiteY199" fmla="*/ 1943720 h 2083506"/>
              <a:gd name="connsiteX200" fmla="*/ 2458978 w 12191999"/>
              <a:gd name="connsiteY200" fmla="*/ 1938095 h 2083506"/>
              <a:gd name="connsiteX201" fmla="*/ 2318712 w 12191999"/>
              <a:gd name="connsiteY201" fmla="*/ 1934474 h 2083506"/>
              <a:gd name="connsiteX202" fmla="*/ 2268709 w 12191999"/>
              <a:gd name="connsiteY202" fmla="*/ 1940521 h 2083506"/>
              <a:gd name="connsiteX203" fmla="*/ 2264080 w 12191999"/>
              <a:gd name="connsiteY203" fmla="*/ 1941232 h 2083506"/>
              <a:gd name="connsiteX204" fmla="*/ 2254684 w 12191999"/>
              <a:gd name="connsiteY204" fmla="*/ 1943524 h 2083506"/>
              <a:gd name="connsiteX205" fmla="*/ 2252523 w 12191999"/>
              <a:gd name="connsiteY205" fmla="*/ 1943004 h 2083506"/>
              <a:gd name="connsiteX206" fmla="*/ 2173350 w 12191999"/>
              <a:gd name="connsiteY206" fmla="*/ 1929202 h 2083506"/>
              <a:gd name="connsiteX207" fmla="*/ 2155266 w 12191999"/>
              <a:gd name="connsiteY207" fmla="*/ 1920267 h 2083506"/>
              <a:gd name="connsiteX208" fmla="*/ 2091013 w 12191999"/>
              <a:gd name="connsiteY208" fmla="*/ 1914631 h 2083506"/>
              <a:gd name="connsiteX209" fmla="*/ 2030712 w 12191999"/>
              <a:gd name="connsiteY209" fmla="*/ 1897690 h 2083506"/>
              <a:gd name="connsiteX210" fmla="*/ 1908838 w 12191999"/>
              <a:gd name="connsiteY210" fmla="*/ 1892222 h 2083506"/>
              <a:gd name="connsiteX211" fmla="*/ 1877796 w 12191999"/>
              <a:gd name="connsiteY211" fmla="*/ 1883887 h 2083506"/>
              <a:gd name="connsiteX212" fmla="*/ 1875824 w 12191999"/>
              <a:gd name="connsiteY212" fmla="*/ 1879265 h 2083506"/>
              <a:gd name="connsiteX213" fmla="*/ 1823048 w 12191999"/>
              <a:gd name="connsiteY213" fmla="*/ 1881064 h 2083506"/>
              <a:gd name="connsiteX214" fmla="*/ 1765736 w 12191999"/>
              <a:gd name="connsiteY214" fmla="*/ 1856578 h 2083506"/>
              <a:gd name="connsiteX215" fmla="*/ 1725669 w 12191999"/>
              <a:gd name="connsiteY215" fmla="*/ 1833744 h 2083506"/>
              <a:gd name="connsiteX216" fmla="*/ 1725216 w 12191999"/>
              <a:gd name="connsiteY216" fmla="*/ 1829447 h 2083506"/>
              <a:gd name="connsiteX217" fmla="*/ 1721485 w 12191999"/>
              <a:gd name="connsiteY217" fmla="*/ 1828960 h 2083506"/>
              <a:gd name="connsiteX218" fmla="*/ 1717786 w 12191999"/>
              <a:gd name="connsiteY218" fmla="*/ 1832224 h 2083506"/>
              <a:gd name="connsiteX219" fmla="*/ 1689907 w 12191999"/>
              <a:gd name="connsiteY219" fmla="*/ 1825425 h 2083506"/>
              <a:gd name="connsiteX220" fmla="*/ 1688093 w 12191999"/>
              <a:gd name="connsiteY220" fmla="*/ 1817391 h 2083506"/>
              <a:gd name="connsiteX221" fmla="*/ 1496789 w 12191999"/>
              <a:gd name="connsiteY221" fmla="*/ 1805297 h 2083506"/>
              <a:gd name="connsiteX222" fmla="*/ 1392839 w 12191999"/>
              <a:gd name="connsiteY222" fmla="*/ 1758649 h 2083506"/>
              <a:gd name="connsiteX223" fmla="*/ 1360872 w 12191999"/>
              <a:gd name="connsiteY223" fmla="*/ 1752441 h 2083506"/>
              <a:gd name="connsiteX224" fmla="*/ 1313885 w 12191999"/>
              <a:gd name="connsiteY224" fmla="*/ 1731785 h 2083506"/>
              <a:gd name="connsiteX225" fmla="*/ 1247665 w 12191999"/>
              <a:gd name="connsiteY225" fmla="*/ 1727765 h 2083506"/>
              <a:gd name="connsiteX226" fmla="*/ 1196850 w 12191999"/>
              <a:gd name="connsiteY226" fmla="*/ 1729622 h 2083506"/>
              <a:gd name="connsiteX227" fmla="*/ 1168728 w 12191999"/>
              <a:gd name="connsiteY227" fmla="*/ 1728550 h 2083506"/>
              <a:gd name="connsiteX228" fmla="*/ 1096918 w 12191999"/>
              <a:gd name="connsiteY228" fmla="*/ 1721485 h 2083506"/>
              <a:gd name="connsiteX229" fmla="*/ 1094082 w 12191999"/>
              <a:gd name="connsiteY229" fmla="*/ 1720113 h 2083506"/>
              <a:gd name="connsiteX230" fmla="*/ 1040782 w 12191999"/>
              <a:gd name="connsiteY230" fmla="*/ 1721762 h 2083506"/>
              <a:gd name="connsiteX231" fmla="*/ 955980 w 12191999"/>
              <a:gd name="connsiteY231" fmla="*/ 1719289 h 2083506"/>
              <a:gd name="connsiteX232" fmla="*/ 926108 w 12191999"/>
              <a:gd name="connsiteY232" fmla="*/ 1715917 h 2083506"/>
              <a:gd name="connsiteX233" fmla="*/ 876049 w 12191999"/>
              <a:gd name="connsiteY233" fmla="*/ 1710422 h 2083506"/>
              <a:gd name="connsiteX234" fmla="*/ 839194 w 12191999"/>
              <a:gd name="connsiteY234" fmla="*/ 1700176 h 2083506"/>
              <a:gd name="connsiteX235" fmla="*/ 797112 w 12191999"/>
              <a:gd name="connsiteY235" fmla="*/ 1698014 h 2083506"/>
              <a:gd name="connsiteX236" fmla="*/ 786610 w 12191999"/>
              <a:gd name="connsiteY236" fmla="*/ 1705455 h 2083506"/>
              <a:gd name="connsiteX237" fmla="*/ 741833 w 12191999"/>
              <a:gd name="connsiteY237" fmla="*/ 1700566 h 2083506"/>
              <a:gd name="connsiteX238" fmla="*/ 673985 w 12191999"/>
              <a:gd name="connsiteY238" fmla="*/ 1692278 h 2083506"/>
              <a:gd name="connsiteX239" fmla="*/ 634665 w 12191999"/>
              <a:gd name="connsiteY239" fmla="*/ 1689550 h 2083506"/>
              <a:gd name="connsiteX240" fmla="*/ 527471 w 12191999"/>
              <a:gd name="connsiteY240" fmla="*/ 1679869 h 2083506"/>
              <a:gd name="connsiteX241" fmla="*/ 420260 w 12191999"/>
              <a:gd name="connsiteY241" fmla="*/ 1668475 h 2083506"/>
              <a:gd name="connsiteX242" fmla="*/ 357630 w 12191999"/>
              <a:gd name="connsiteY242" fmla="*/ 1652142 h 2083506"/>
              <a:gd name="connsiteX243" fmla="*/ 269407 w 12191999"/>
              <a:gd name="connsiteY243" fmla="*/ 1643812 h 2083506"/>
              <a:gd name="connsiteX244" fmla="*/ 254769 w 12191999"/>
              <a:gd name="connsiteY244" fmla="*/ 1641013 h 2083506"/>
              <a:gd name="connsiteX245" fmla="*/ 150763 w 12191999"/>
              <a:gd name="connsiteY245" fmla="*/ 1628143 h 2083506"/>
              <a:gd name="connsiteX246" fmla="*/ 29133 w 12191999"/>
              <a:gd name="connsiteY246" fmla="*/ 1626172 h 2083506"/>
              <a:gd name="connsiteX247" fmla="*/ 0 w 12191999"/>
              <a:gd name="connsiteY247" fmla="*/ 1619589 h 208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2191999" h="2083506">
                <a:moveTo>
                  <a:pt x="0" y="0"/>
                </a:moveTo>
                <a:lnTo>
                  <a:pt x="9429748" y="0"/>
                </a:lnTo>
                <a:lnTo>
                  <a:pt x="9429748" y="1"/>
                </a:lnTo>
                <a:lnTo>
                  <a:pt x="12191999" y="1"/>
                </a:lnTo>
                <a:lnTo>
                  <a:pt x="12191999" y="1164372"/>
                </a:lnTo>
                <a:lnTo>
                  <a:pt x="12147852" y="1163783"/>
                </a:lnTo>
                <a:cubicBezTo>
                  <a:pt x="12063101" y="1189107"/>
                  <a:pt x="12045020" y="1156925"/>
                  <a:pt x="11993604" y="1153496"/>
                </a:cubicBezTo>
                <a:cubicBezTo>
                  <a:pt x="11954216" y="1165241"/>
                  <a:pt x="11911195" y="1167350"/>
                  <a:pt x="11865319" y="1176624"/>
                </a:cubicBezTo>
                <a:cubicBezTo>
                  <a:pt x="11822513" y="1184682"/>
                  <a:pt x="11766915" y="1201558"/>
                  <a:pt x="11718353" y="1209136"/>
                </a:cubicBezTo>
                <a:cubicBezTo>
                  <a:pt x="11675379" y="1217463"/>
                  <a:pt x="11638007" y="1216639"/>
                  <a:pt x="11609067" y="1218512"/>
                </a:cubicBezTo>
                <a:cubicBezTo>
                  <a:pt x="11597582" y="1221322"/>
                  <a:pt x="11554280" y="1243577"/>
                  <a:pt x="11545958" y="1240430"/>
                </a:cubicBezTo>
                <a:lnTo>
                  <a:pt x="11445770" y="1225780"/>
                </a:lnTo>
                <a:cubicBezTo>
                  <a:pt x="11425543" y="1230782"/>
                  <a:pt x="11413740" y="1222096"/>
                  <a:pt x="11398842" y="1227250"/>
                </a:cubicBezTo>
                <a:cubicBezTo>
                  <a:pt x="11367060" y="1233093"/>
                  <a:pt x="11269285" y="1263712"/>
                  <a:pt x="11240093" y="1266797"/>
                </a:cubicBezTo>
                <a:cubicBezTo>
                  <a:pt x="11197297" y="1273685"/>
                  <a:pt x="11181311" y="1272682"/>
                  <a:pt x="11141364" y="1288059"/>
                </a:cubicBezTo>
                <a:cubicBezTo>
                  <a:pt x="11099891" y="1305386"/>
                  <a:pt x="11051533" y="1319157"/>
                  <a:pt x="11015396" y="1353104"/>
                </a:cubicBezTo>
                <a:cubicBezTo>
                  <a:pt x="11009424" y="1362217"/>
                  <a:pt x="10992328" y="1361966"/>
                  <a:pt x="10973905" y="1365109"/>
                </a:cubicBezTo>
                <a:cubicBezTo>
                  <a:pt x="10955482" y="1368254"/>
                  <a:pt x="10907369" y="1372817"/>
                  <a:pt x="10904858" y="1371966"/>
                </a:cubicBezTo>
                <a:cubicBezTo>
                  <a:pt x="10880521" y="1379494"/>
                  <a:pt x="10873670" y="1399734"/>
                  <a:pt x="10827883" y="1410270"/>
                </a:cubicBezTo>
                <a:cubicBezTo>
                  <a:pt x="10790248" y="1415655"/>
                  <a:pt x="10724899" y="1420726"/>
                  <a:pt x="10690996" y="1426394"/>
                </a:cubicBezTo>
                <a:cubicBezTo>
                  <a:pt x="10676463" y="1423331"/>
                  <a:pt x="10634514" y="1436908"/>
                  <a:pt x="10624461" y="1444283"/>
                </a:cubicBezTo>
                <a:cubicBezTo>
                  <a:pt x="10601952" y="1468442"/>
                  <a:pt x="10536224" y="1460228"/>
                  <a:pt x="10517208" y="1478947"/>
                </a:cubicBezTo>
                <a:cubicBezTo>
                  <a:pt x="10509508" y="1482271"/>
                  <a:pt x="10505833" y="1468818"/>
                  <a:pt x="10497937" y="1469831"/>
                </a:cubicBezTo>
                <a:lnTo>
                  <a:pt x="10471201" y="1486037"/>
                </a:lnTo>
                <a:lnTo>
                  <a:pt x="10448263" y="1478223"/>
                </a:lnTo>
                <a:lnTo>
                  <a:pt x="10388089" y="1507175"/>
                </a:lnTo>
                <a:cubicBezTo>
                  <a:pt x="10350285" y="1513081"/>
                  <a:pt x="10383281" y="1526586"/>
                  <a:pt x="10333720" y="1515848"/>
                </a:cubicBezTo>
                <a:cubicBezTo>
                  <a:pt x="10286428" y="1526223"/>
                  <a:pt x="10174884" y="1550019"/>
                  <a:pt x="10104338" y="1569424"/>
                </a:cubicBezTo>
                <a:cubicBezTo>
                  <a:pt x="10066963" y="1581564"/>
                  <a:pt x="9967395" y="1605712"/>
                  <a:pt x="9910445" y="1632275"/>
                </a:cubicBezTo>
                <a:cubicBezTo>
                  <a:pt x="9856131" y="1644130"/>
                  <a:pt x="9831118" y="1689967"/>
                  <a:pt x="9770872" y="1688088"/>
                </a:cubicBezTo>
                <a:cubicBezTo>
                  <a:pt x="9769882" y="1691843"/>
                  <a:pt x="9737016" y="1697044"/>
                  <a:pt x="9733849" y="1700034"/>
                </a:cubicBezTo>
                <a:lnTo>
                  <a:pt x="9703714" y="1730093"/>
                </a:lnTo>
                <a:lnTo>
                  <a:pt x="9698351" y="1730377"/>
                </a:lnTo>
                <a:lnTo>
                  <a:pt x="9632895" y="1736363"/>
                </a:lnTo>
                <a:lnTo>
                  <a:pt x="9569107" y="1741010"/>
                </a:lnTo>
                <a:cubicBezTo>
                  <a:pt x="9558961" y="1745882"/>
                  <a:pt x="9548028" y="1750646"/>
                  <a:pt x="9536451" y="1755120"/>
                </a:cubicBezTo>
                <a:lnTo>
                  <a:pt x="9529385" y="1757515"/>
                </a:lnTo>
                <a:lnTo>
                  <a:pt x="9498527" y="1753117"/>
                </a:lnTo>
                <a:lnTo>
                  <a:pt x="9436642" y="1755478"/>
                </a:lnTo>
                <a:lnTo>
                  <a:pt x="9429748" y="1756317"/>
                </a:lnTo>
                <a:lnTo>
                  <a:pt x="9429748" y="1768745"/>
                </a:lnTo>
                <a:lnTo>
                  <a:pt x="9425802" y="1769273"/>
                </a:lnTo>
                <a:cubicBezTo>
                  <a:pt x="9390751" y="1773262"/>
                  <a:pt x="9371406" y="1773457"/>
                  <a:pt x="9349763" y="1776107"/>
                </a:cubicBezTo>
                <a:cubicBezTo>
                  <a:pt x="9314721" y="1782260"/>
                  <a:pt x="9277650" y="1796217"/>
                  <a:pt x="9256503" y="1800699"/>
                </a:cubicBezTo>
                <a:lnTo>
                  <a:pt x="9222873" y="1803003"/>
                </a:lnTo>
                <a:lnTo>
                  <a:pt x="9224095" y="1807355"/>
                </a:lnTo>
                <a:lnTo>
                  <a:pt x="9211603" y="1807675"/>
                </a:lnTo>
                <a:lnTo>
                  <a:pt x="9183719" y="1807781"/>
                </a:lnTo>
                <a:cubicBezTo>
                  <a:pt x="9166319" y="1808439"/>
                  <a:pt x="9117935" y="1807396"/>
                  <a:pt x="9100221" y="1808989"/>
                </a:cubicBezTo>
                <a:cubicBezTo>
                  <a:pt x="9095111" y="1813630"/>
                  <a:pt x="9087224" y="1816160"/>
                  <a:pt x="9077439" y="1817333"/>
                </a:cubicBezTo>
                <a:lnTo>
                  <a:pt x="9055889" y="1817464"/>
                </a:lnTo>
                <a:lnTo>
                  <a:pt x="8930912" y="1828648"/>
                </a:lnTo>
                <a:lnTo>
                  <a:pt x="8913729" y="1829483"/>
                </a:lnTo>
                <a:lnTo>
                  <a:pt x="8904423" y="1833234"/>
                </a:lnTo>
                <a:cubicBezTo>
                  <a:pt x="8897319" y="1833982"/>
                  <a:pt x="8876911" y="1833498"/>
                  <a:pt x="8871099" y="1833979"/>
                </a:cubicBezTo>
                <a:lnTo>
                  <a:pt x="8869557" y="1836113"/>
                </a:lnTo>
                <a:cubicBezTo>
                  <a:pt x="8851043" y="1839524"/>
                  <a:pt x="8781405" y="1850882"/>
                  <a:pt x="8760021" y="1854442"/>
                </a:cubicBezTo>
                <a:cubicBezTo>
                  <a:pt x="8755749" y="1851161"/>
                  <a:pt x="8746183" y="1856343"/>
                  <a:pt x="8741254" y="1857469"/>
                </a:cubicBezTo>
                <a:cubicBezTo>
                  <a:pt x="8740491" y="1855259"/>
                  <a:pt x="8728559" y="1854585"/>
                  <a:pt x="8725039" y="1856552"/>
                </a:cubicBezTo>
                <a:cubicBezTo>
                  <a:pt x="8641157" y="1867333"/>
                  <a:pt x="8683145" y="1845054"/>
                  <a:pt x="8635265" y="1859168"/>
                </a:cubicBezTo>
                <a:cubicBezTo>
                  <a:pt x="8626795" y="1860103"/>
                  <a:pt x="8619931" y="1859212"/>
                  <a:pt x="8613911" y="1857561"/>
                </a:cubicBezTo>
                <a:lnTo>
                  <a:pt x="8604931" y="1854170"/>
                </a:lnTo>
                <a:lnTo>
                  <a:pt x="8570171" y="1860579"/>
                </a:lnTo>
                <a:cubicBezTo>
                  <a:pt x="8553049" y="1862813"/>
                  <a:pt x="8535028" y="1864294"/>
                  <a:pt x="8516537" y="1864971"/>
                </a:cubicBezTo>
                <a:cubicBezTo>
                  <a:pt x="8512388" y="1860455"/>
                  <a:pt x="8497874" y="1866870"/>
                  <a:pt x="8491046" y="1868141"/>
                </a:cubicBezTo>
                <a:cubicBezTo>
                  <a:pt x="8490975" y="1865191"/>
                  <a:pt x="8475847" y="1863778"/>
                  <a:pt x="8470478" y="1866216"/>
                </a:cubicBezTo>
                <a:cubicBezTo>
                  <a:pt x="8357654" y="1876758"/>
                  <a:pt x="8421139" y="1849210"/>
                  <a:pt x="8353433" y="1865729"/>
                </a:cubicBezTo>
                <a:lnTo>
                  <a:pt x="8347675" y="1865075"/>
                </a:lnTo>
                <a:lnTo>
                  <a:pt x="8343939" y="1865677"/>
                </a:lnTo>
                <a:cubicBezTo>
                  <a:pt x="8309852" y="1870841"/>
                  <a:pt x="8272587" y="1875809"/>
                  <a:pt x="8221566" y="1881148"/>
                </a:cubicBezTo>
                <a:cubicBezTo>
                  <a:pt x="8158043" y="1892960"/>
                  <a:pt x="8095547" y="1914042"/>
                  <a:pt x="8066095" y="1919902"/>
                </a:cubicBezTo>
                <a:cubicBezTo>
                  <a:pt x="8058949" y="1919234"/>
                  <a:pt x="8051921" y="1917862"/>
                  <a:pt x="8044849" y="1916308"/>
                </a:cubicBezTo>
                <a:lnTo>
                  <a:pt x="8041142" y="1915506"/>
                </a:lnTo>
                <a:lnTo>
                  <a:pt x="8022159" y="1911521"/>
                </a:lnTo>
                <a:lnTo>
                  <a:pt x="7944932" y="1917265"/>
                </a:lnTo>
                <a:lnTo>
                  <a:pt x="7879011" y="1928570"/>
                </a:lnTo>
                <a:lnTo>
                  <a:pt x="7865529" y="1934399"/>
                </a:lnTo>
                <a:lnTo>
                  <a:pt x="7774801" y="1947969"/>
                </a:lnTo>
                <a:lnTo>
                  <a:pt x="7748398" y="1955982"/>
                </a:lnTo>
                <a:lnTo>
                  <a:pt x="7740684" y="1955717"/>
                </a:lnTo>
                <a:cubicBezTo>
                  <a:pt x="7728362" y="1958584"/>
                  <a:pt x="7714099" y="1968442"/>
                  <a:pt x="7712976" y="1960442"/>
                </a:cubicBezTo>
                <a:lnTo>
                  <a:pt x="7699956" y="1966104"/>
                </a:lnTo>
                <a:lnTo>
                  <a:pt x="7684158" y="1962927"/>
                </a:lnTo>
                <a:cubicBezTo>
                  <a:pt x="7674684" y="1962643"/>
                  <a:pt x="7652105" y="1963177"/>
                  <a:pt x="7643109" y="1964400"/>
                </a:cubicBezTo>
                <a:lnTo>
                  <a:pt x="7630180" y="1970266"/>
                </a:lnTo>
                <a:lnTo>
                  <a:pt x="7609131" y="1971774"/>
                </a:lnTo>
                <a:cubicBezTo>
                  <a:pt x="7596694" y="1971644"/>
                  <a:pt x="7570258" y="1969757"/>
                  <a:pt x="7555555" y="1969491"/>
                </a:cubicBezTo>
                <a:cubicBezTo>
                  <a:pt x="7541460" y="1966540"/>
                  <a:pt x="7530571" y="1964848"/>
                  <a:pt x="7520919" y="1970177"/>
                </a:cubicBezTo>
                <a:cubicBezTo>
                  <a:pt x="7500295" y="1966884"/>
                  <a:pt x="7480780" y="1949401"/>
                  <a:pt x="7456258" y="1960468"/>
                </a:cubicBezTo>
                <a:cubicBezTo>
                  <a:pt x="7434946" y="1957506"/>
                  <a:pt x="7435772" y="1952500"/>
                  <a:pt x="7393047" y="1952408"/>
                </a:cubicBezTo>
                <a:cubicBezTo>
                  <a:pt x="7356520" y="1952860"/>
                  <a:pt x="7236307" y="1958626"/>
                  <a:pt x="7199912" y="1959913"/>
                </a:cubicBezTo>
                <a:cubicBezTo>
                  <a:pt x="7176501" y="1959942"/>
                  <a:pt x="7160098" y="1958343"/>
                  <a:pt x="7146774" y="1956641"/>
                </a:cubicBezTo>
                <a:lnTo>
                  <a:pt x="7122244" y="1953891"/>
                </a:lnTo>
                <a:lnTo>
                  <a:pt x="7032241" y="1962723"/>
                </a:lnTo>
                <a:cubicBezTo>
                  <a:pt x="6997214" y="1965198"/>
                  <a:pt x="6963725" y="1968396"/>
                  <a:pt x="6941492" y="1976868"/>
                </a:cubicBezTo>
                <a:cubicBezTo>
                  <a:pt x="6947015" y="1970398"/>
                  <a:pt x="6923088" y="1965379"/>
                  <a:pt x="6906514" y="1968589"/>
                </a:cubicBezTo>
                <a:cubicBezTo>
                  <a:pt x="6925890" y="1943204"/>
                  <a:pt x="6840983" y="1991464"/>
                  <a:pt x="6826395" y="1974141"/>
                </a:cubicBezTo>
                <a:cubicBezTo>
                  <a:pt x="6825676" y="1990223"/>
                  <a:pt x="6751393" y="2017492"/>
                  <a:pt x="6716431" y="2004297"/>
                </a:cubicBezTo>
                <a:cubicBezTo>
                  <a:pt x="6663167" y="2007518"/>
                  <a:pt x="6625450" y="2020811"/>
                  <a:pt x="6569607" y="2015496"/>
                </a:cubicBezTo>
                <a:cubicBezTo>
                  <a:pt x="6567874" y="2017648"/>
                  <a:pt x="6565034" y="2019449"/>
                  <a:pt x="6561430" y="2020996"/>
                </a:cubicBezTo>
                <a:lnTo>
                  <a:pt x="6549371" y="2024747"/>
                </a:lnTo>
                <a:lnTo>
                  <a:pt x="6547040" y="2024474"/>
                </a:lnTo>
                <a:cubicBezTo>
                  <a:pt x="6537882" y="2024425"/>
                  <a:pt x="6533193" y="2025332"/>
                  <a:pt x="6530482" y="2026659"/>
                </a:cubicBezTo>
                <a:lnTo>
                  <a:pt x="6528565" y="2028600"/>
                </a:lnTo>
                <a:lnTo>
                  <a:pt x="6517741" y="2030558"/>
                </a:lnTo>
                <a:lnTo>
                  <a:pt x="6497855" y="2035650"/>
                </a:lnTo>
                <a:lnTo>
                  <a:pt x="6492785" y="2035444"/>
                </a:lnTo>
                <a:lnTo>
                  <a:pt x="6460692" y="2041321"/>
                </a:lnTo>
                <a:lnTo>
                  <a:pt x="6459609" y="2040851"/>
                </a:lnTo>
                <a:cubicBezTo>
                  <a:pt x="6456451" y="2039933"/>
                  <a:pt x="6452734" y="2039508"/>
                  <a:pt x="6447765" y="2040102"/>
                </a:cubicBezTo>
                <a:cubicBezTo>
                  <a:pt x="6446007" y="2031126"/>
                  <a:pt x="6441093" y="2037380"/>
                  <a:pt x="6426590" y="2039928"/>
                </a:cubicBezTo>
                <a:cubicBezTo>
                  <a:pt x="6423606" y="2033241"/>
                  <a:pt x="6413230" y="2032925"/>
                  <a:pt x="6401693" y="2033537"/>
                </a:cubicBezTo>
                <a:lnTo>
                  <a:pt x="6387141" y="2033161"/>
                </a:lnTo>
                <a:lnTo>
                  <a:pt x="6357846" y="2036782"/>
                </a:lnTo>
                <a:lnTo>
                  <a:pt x="6342914" y="2037585"/>
                </a:lnTo>
                <a:lnTo>
                  <a:pt x="6336300" y="2038781"/>
                </a:lnTo>
                <a:lnTo>
                  <a:pt x="6317178" y="2038968"/>
                </a:lnTo>
                <a:lnTo>
                  <a:pt x="6161427" y="2047338"/>
                </a:lnTo>
                <a:cubicBezTo>
                  <a:pt x="6147824" y="2057658"/>
                  <a:pt x="6118908" y="2077615"/>
                  <a:pt x="6097339" y="2082438"/>
                </a:cubicBezTo>
                <a:cubicBezTo>
                  <a:pt x="6090149" y="2084046"/>
                  <a:pt x="6083776" y="2083972"/>
                  <a:pt x="6079059" y="2081299"/>
                </a:cubicBezTo>
                <a:cubicBezTo>
                  <a:pt x="6063900" y="2082334"/>
                  <a:pt x="6011621" y="2084537"/>
                  <a:pt x="5998439" y="2070958"/>
                </a:cubicBezTo>
                <a:cubicBezTo>
                  <a:pt x="5976443" y="2071759"/>
                  <a:pt x="5925514" y="2069780"/>
                  <a:pt x="5904290" y="2070255"/>
                </a:cubicBezTo>
                <a:cubicBezTo>
                  <a:pt x="5871515" y="2066244"/>
                  <a:pt x="5843986" y="2088249"/>
                  <a:pt x="5814867" y="2079032"/>
                </a:cubicBezTo>
                <a:cubicBezTo>
                  <a:pt x="5792003" y="2070559"/>
                  <a:pt x="5750009" y="2076273"/>
                  <a:pt x="5725743" y="2070558"/>
                </a:cubicBezTo>
                <a:cubicBezTo>
                  <a:pt x="5716432" y="2058355"/>
                  <a:pt x="5667424" y="2047322"/>
                  <a:pt x="5650546" y="2052412"/>
                </a:cubicBezTo>
                <a:cubicBezTo>
                  <a:pt x="5614627" y="2046084"/>
                  <a:pt x="5608108" y="2028306"/>
                  <a:pt x="5581284" y="2023175"/>
                </a:cubicBezTo>
                <a:lnTo>
                  <a:pt x="5572593" y="2018391"/>
                </a:lnTo>
                <a:lnTo>
                  <a:pt x="5548580" y="2016951"/>
                </a:lnTo>
                <a:cubicBezTo>
                  <a:pt x="5523726" y="2017783"/>
                  <a:pt x="5498337" y="2019663"/>
                  <a:pt x="5471173" y="2018786"/>
                </a:cubicBezTo>
                <a:cubicBezTo>
                  <a:pt x="5447687" y="2003020"/>
                  <a:pt x="5353807" y="2022324"/>
                  <a:pt x="5340320" y="2037611"/>
                </a:cubicBezTo>
                <a:cubicBezTo>
                  <a:pt x="5340015" y="2024215"/>
                  <a:pt x="5271937" y="2042455"/>
                  <a:pt x="5254376" y="2042928"/>
                </a:cubicBezTo>
                <a:cubicBezTo>
                  <a:pt x="5248522" y="2043086"/>
                  <a:pt x="5248281" y="2041270"/>
                  <a:pt x="5258035" y="2035649"/>
                </a:cubicBezTo>
                <a:cubicBezTo>
                  <a:pt x="5239374" y="2037214"/>
                  <a:pt x="5220112" y="2030252"/>
                  <a:pt x="5230622" y="2024576"/>
                </a:cubicBezTo>
                <a:cubicBezTo>
                  <a:pt x="5173932" y="2036724"/>
                  <a:pt x="5090262" y="2024645"/>
                  <a:pt x="5026203" y="2030162"/>
                </a:cubicBezTo>
                <a:cubicBezTo>
                  <a:pt x="4991280" y="2016814"/>
                  <a:pt x="5010212" y="2029164"/>
                  <a:pt x="4973988" y="2026668"/>
                </a:cubicBezTo>
                <a:cubicBezTo>
                  <a:pt x="4983896" y="2038955"/>
                  <a:pt x="4930012" y="2019774"/>
                  <a:pt x="4928030" y="2033642"/>
                </a:cubicBezTo>
                <a:cubicBezTo>
                  <a:pt x="4921501" y="2032748"/>
                  <a:pt x="4915238" y="2031445"/>
                  <a:pt x="4908970" y="2030033"/>
                </a:cubicBezTo>
                <a:lnTo>
                  <a:pt x="4905679" y="2029300"/>
                </a:lnTo>
                <a:lnTo>
                  <a:pt x="4892525" y="2028768"/>
                </a:lnTo>
                <a:lnTo>
                  <a:pt x="4888818" y="2025619"/>
                </a:lnTo>
                <a:lnTo>
                  <a:pt x="4869018" y="2022668"/>
                </a:lnTo>
                <a:cubicBezTo>
                  <a:pt x="4861602" y="2022028"/>
                  <a:pt x="4853622" y="2021880"/>
                  <a:pt x="4844804" y="2022527"/>
                </a:cubicBezTo>
                <a:cubicBezTo>
                  <a:pt x="4823110" y="2028022"/>
                  <a:pt x="4789330" y="2021287"/>
                  <a:pt x="4758778" y="2021694"/>
                </a:cubicBezTo>
                <a:lnTo>
                  <a:pt x="4744748" y="2023396"/>
                </a:lnTo>
                <a:lnTo>
                  <a:pt x="4698956" y="2020558"/>
                </a:lnTo>
                <a:cubicBezTo>
                  <a:pt x="4685921" y="2020008"/>
                  <a:pt x="4672392" y="2019718"/>
                  <a:pt x="4658147" y="2019920"/>
                </a:cubicBezTo>
                <a:lnTo>
                  <a:pt x="4631706" y="2021274"/>
                </a:lnTo>
                <a:lnTo>
                  <a:pt x="4624776" y="2020152"/>
                </a:lnTo>
                <a:cubicBezTo>
                  <a:pt x="4612703" y="2020277"/>
                  <a:pt x="4596727" y="2024226"/>
                  <a:pt x="4598150" y="2019429"/>
                </a:cubicBezTo>
                <a:lnTo>
                  <a:pt x="4584588" y="2021092"/>
                </a:lnTo>
                <a:lnTo>
                  <a:pt x="4571203" y="2017263"/>
                </a:lnTo>
                <a:cubicBezTo>
                  <a:pt x="4569736" y="2016374"/>
                  <a:pt x="4568633" y="2015427"/>
                  <a:pt x="4567930" y="2014458"/>
                </a:cubicBezTo>
                <a:lnTo>
                  <a:pt x="4548984" y="2015717"/>
                </a:lnTo>
                <a:lnTo>
                  <a:pt x="4533451" y="2012976"/>
                </a:lnTo>
                <a:lnTo>
                  <a:pt x="4519910" y="2014768"/>
                </a:lnTo>
                <a:lnTo>
                  <a:pt x="4514290" y="2014364"/>
                </a:lnTo>
                <a:lnTo>
                  <a:pt x="4500320" y="2013007"/>
                </a:lnTo>
                <a:cubicBezTo>
                  <a:pt x="4493159" y="2012056"/>
                  <a:pt x="4485144" y="2010910"/>
                  <a:pt x="4476219" y="2009993"/>
                </a:cubicBezTo>
                <a:lnTo>
                  <a:pt x="4468701" y="2009574"/>
                </a:lnTo>
                <a:lnTo>
                  <a:pt x="4452333" y="2004964"/>
                </a:lnTo>
                <a:cubicBezTo>
                  <a:pt x="4440422" y="2001479"/>
                  <a:pt x="4431048" y="1999130"/>
                  <a:pt x="4420644" y="2001021"/>
                </a:cubicBezTo>
                <a:cubicBezTo>
                  <a:pt x="4402911" y="1996519"/>
                  <a:pt x="4390524" y="1983900"/>
                  <a:pt x="4364856" y="1987267"/>
                </a:cubicBezTo>
                <a:cubicBezTo>
                  <a:pt x="4372645" y="1981550"/>
                  <a:pt x="4336350" y="1986575"/>
                  <a:pt x="4332062" y="1980703"/>
                </a:cubicBezTo>
                <a:cubicBezTo>
                  <a:pt x="4330083" y="1975974"/>
                  <a:pt x="4318612" y="1976397"/>
                  <a:pt x="4309876" y="1974653"/>
                </a:cubicBezTo>
                <a:cubicBezTo>
                  <a:pt x="4303650" y="1969824"/>
                  <a:pt x="4259693" y="1965414"/>
                  <a:pt x="4244391" y="1966109"/>
                </a:cubicBezTo>
                <a:cubicBezTo>
                  <a:pt x="4201255" y="1970914"/>
                  <a:pt x="4166558" y="1951471"/>
                  <a:pt x="4132071" y="1954813"/>
                </a:cubicBezTo>
                <a:cubicBezTo>
                  <a:pt x="4123041" y="1954358"/>
                  <a:pt x="4115554" y="1953263"/>
                  <a:pt x="4109069" y="1951778"/>
                </a:cubicBezTo>
                <a:lnTo>
                  <a:pt x="4092908" y="1946662"/>
                </a:lnTo>
                <a:cubicBezTo>
                  <a:pt x="4092707" y="1945539"/>
                  <a:pt x="4092506" y="1944415"/>
                  <a:pt x="4092306" y="1943291"/>
                </a:cubicBezTo>
                <a:lnTo>
                  <a:pt x="4080234" y="1941219"/>
                </a:lnTo>
                <a:lnTo>
                  <a:pt x="4077778" y="1940145"/>
                </a:lnTo>
                <a:cubicBezTo>
                  <a:pt x="4073105" y="1938081"/>
                  <a:pt x="4068339" y="1936119"/>
                  <a:pt x="4062936" y="1934506"/>
                </a:cubicBezTo>
                <a:cubicBezTo>
                  <a:pt x="4048082" y="1947155"/>
                  <a:pt x="4014523" y="1922869"/>
                  <a:pt x="4012506" y="1935475"/>
                </a:cubicBezTo>
                <a:cubicBezTo>
                  <a:pt x="3980228" y="1928812"/>
                  <a:pt x="3986775" y="1942559"/>
                  <a:pt x="3965880" y="1925968"/>
                </a:cubicBezTo>
                <a:cubicBezTo>
                  <a:pt x="3899515" y="1923414"/>
                  <a:pt x="3830855" y="1902158"/>
                  <a:pt x="3765338" y="1906649"/>
                </a:cubicBezTo>
                <a:cubicBezTo>
                  <a:pt x="3780686" y="1902635"/>
                  <a:pt x="3768784" y="1893856"/>
                  <a:pt x="3749493" y="1893071"/>
                </a:cubicBezTo>
                <a:cubicBezTo>
                  <a:pt x="3807776" y="1876857"/>
                  <a:pt x="3656400" y="1898030"/>
                  <a:pt x="3672704" y="1881383"/>
                </a:cubicBezTo>
                <a:cubicBezTo>
                  <a:pt x="3645532" y="1893973"/>
                  <a:pt x="3537791" y="1900656"/>
                  <a:pt x="3530082" y="1883187"/>
                </a:cubicBezTo>
                <a:cubicBezTo>
                  <a:pt x="3479808" y="1875044"/>
                  <a:pt x="3426017" y="1877998"/>
                  <a:pt x="3387664" y="1862579"/>
                </a:cubicBezTo>
                <a:cubicBezTo>
                  <a:pt x="3382649" y="1863935"/>
                  <a:pt x="3377277" y="1864791"/>
                  <a:pt x="3371681" y="1865293"/>
                </a:cubicBezTo>
                <a:lnTo>
                  <a:pt x="3355305" y="1865842"/>
                </a:lnTo>
                <a:lnTo>
                  <a:pt x="3353790" y="1865158"/>
                </a:lnTo>
                <a:cubicBezTo>
                  <a:pt x="3346144" y="1863282"/>
                  <a:pt x="3340687" y="1863057"/>
                  <a:pt x="3336210" y="1863564"/>
                </a:cubicBezTo>
                <a:lnTo>
                  <a:pt x="3331381" y="1864716"/>
                </a:lnTo>
                <a:lnTo>
                  <a:pt x="3319012" y="1864093"/>
                </a:lnTo>
                <a:lnTo>
                  <a:pt x="3293818" y="1864135"/>
                </a:lnTo>
                <a:lnTo>
                  <a:pt x="3289881" y="1862954"/>
                </a:lnTo>
                <a:lnTo>
                  <a:pt x="3253090" y="1861164"/>
                </a:lnTo>
                <a:cubicBezTo>
                  <a:pt x="3253042" y="1860968"/>
                  <a:pt x="3252996" y="1860771"/>
                  <a:pt x="3252949" y="1860574"/>
                </a:cubicBezTo>
                <a:cubicBezTo>
                  <a:pt x="3251799" y="1859213"/>
                  <a:pt x="3249368" y="1858131"/>
                  <a:pt x="3244187" y="1857604"/>
                </a:cubicBezTo>
                <a:cubicBezTo>
                  <a:pt x="3250860" y="1853873"/>
                  <a:pt x="3250577" y="1852999"/>
                  <a:pt x="3246570" y="1852946"/>
                </a:cubicBezTo>
                <a:lnTo>
                  <a:pt x="3237810" y="1853064"/>
                </a:lnTo>
                <a:lnTo>
                  <a:pt x="3230822" y="1855474"/>
                </a:lnTo>
                <a:cubicBezTo>
                  <a:pt x="3206812" y="1862286"/>
                  <a:pt x="3176733" y="1868865"/>
                  <a:pt x="3136549" y="1874037"/>
                </a:cubicBezTo>
                <a:cubicBezTo>
                  <a:pt x="3081163" y="1880168"/>
                  <a:pt x="2902557" y="1900580"/>
                  <a:pt x="2845754" y="1910932"/>
                </a:cubicBezTo>
                <a:cubicBezTo>
                  <a:pt x="2860822" y="1944376"/>
                  <a:pt x="2813389" y="1905358"/>
                  <a:pt x="2786878" y="1917162"/>
                </a:cubicBezTo>
                <a:cubicBezTo>
                  <a:pt x="2766803" y="1917398"/>
                  <a:pt x="2741628" y="1915886"/>
                  <a:pt x="2725298" y="1912340"/>
                </a:cubicBezTo>
                <a:cubicBezTo>
                  <a:pt x="2716680" y="1911427"/>
                  <a:pt x="2707572" y="1911972"/>
                  <a:pt x="2697754" y="1914863"/>
                </a:cubicBezTo>
                <a:cubicBezTo>
                  <a:pt x="2667185" y="1939014"/>
                  <a:pt x="2622149" y="1926211"/>
                  <a:pt x="2568063" y="1936283"/>
                </a:cubicBezTo>
                <a:cubicBezTo>
                  <a:pt x="2552625" y="1932001"/>
                  <a:pt x="2502682" y="1953378"/>
                  <a:pt x="2489784" y="1943720"/>
                </a:cubicBezTo>
                <a:cubicBezTo>
                  <a:pt x="2478524" y="1943155"/>
                  <a:pt x="2467418" y="1949411"/>
                  <a:pt x="2458978" y="1938095"/>
                </a:cubicBezTo>
                <a:cubicBezTo>
                  <a:pt x="2417552" y="1934639"/>
                  <a:pt x="2366376" y="1931293"/>
                  <a:pt x="2318712" y="1934474"/>
                </a:cubicBezTo>
                <a:cubicBezTo>
                  <a:pt x="2296029" y="1936526"/>
                  <a:pt x="2282069" y="1938434"/>
                  <a:pt x="2268709" y="1940521"/>
                </a:cubicBezTo>
                <a:lnTo>
                  <a:pt x="2264080" y="1941232"/>
                </a:lnTo>
                <a:lnTo>
                  <a:pt x="2254684" y="1943524"/>
                </a:lnTo>
                <a:lnTo>
                  <a:pt x="2252523" y="1943004"/>
                </a:lnTo>
                <a:lnTo>
                  <a:pt x="2173350" y="1929202"/>
                </a:lnTo>
                <a:lnTo>
                  <a:pt x="2155266" y="1920267"/>
                </a:lnTo>
                <a:lnTo>
                  <a:pt x="2091013" y="1914631"/>
                </a:lnTo>
                <a:cubicBezTo>
                  <a:pt x="2033357" y="1920614"/>
                  <a:pt x="2070513" y="1905065"/>
                  <a:pt x="2030712" y="1897690"/>
                </a:cubicBezTo>
                <a:cubicBezTo>
                  <a:pt x="1994539" y="1893055"/>
                  <a:pt x="1958569" y="1883188"/>
                  <a:pt x="1908838" y="1892222"/>
                </a:cubicBezTo>
                <a:cubicBezTo>
                  <a:pt x="1897236" y="1896147"/>
                  <a:pt x="1883338" y="1892415"/>
                  <a:pt x="1877796" y="1883887"/>
                </a:cubicBezTo>
                <a:cubicBezTo>
                  <a:pt x="1876842" y="1882419"/>
                  <a:pt x="1876177" y="1880863"/>
                  <a:pt x="1875824" y="1879265"/>
                </a:cubicBezTo>
                <a:cubicBezTo>
                  <a:pt x="1843474" y="1887199"/>
                  <a:pt x="1841511" y="1873818"/>
                  <a:pt x="1823048" y="1881064"/>
                </a:cubicBezTo>
                <a:cubicBezTo>
                  <a:pt x="1792640" y="1872164"/>
                  <a:pt x="1782358" y="1850450"/>
                  <a:pt x="1765736" y="1856578"/>
                </a:cubicBezTo>
                <a:cubicBezTo>
                  <a:pt x="1753024" y="1849107"/>
                  <a:pt x="1745932" y="1828316"/>
                  <a:pt x="1725669" y="1833744"/>
                </a:cubicBezTo>
                <a:cubicBezTo>
                  <a:pt x="1727428" y="1831405"/>
                  <a:pt x="1726953" y="1830157"/>
                  <a:pt x="1725216" y="1829447"/>
                </a:cubicBezTo>
                <a:lnTo>
                  <a:pt x="1721485" y="1828960"/>
                </a:lnTo>
                <a:lnTo>
                  <a:pt x="1717786" y="1832224"/>
                </a:lnTo>
                <a:cubicBezTo>
                  <a:pt x="1703445" y="1843277"/>
                  <a:pt x="1706547" y="1827935"/>
                  <a:pt x="1689907" y="1825425"/>
                </a:cubicBezTo>
                <a:cubicBezTo>
                  <a:pt x="1682338" y="1823445"/>
                  <a:pt x="1685181" y="1820226"/>
                  <a:pt x="1688093" y="1817391"/>
                </a:cubicBezTo>
                <a:lnTo>
                  <a:pt x="1496789" y="1805297"/>
                </a:lnTo>
                <a:cubicBezTo>
                  <a:pt x="1463551" y="1793913"/>
                  <a:pt x="1426345" y="1786892"/>
                  <a:pt x="1392839" y="1758649"/>
                </a:cubicBezTo>
                <a:cubicBezTo>
                  <a:pt x="1386461" y="1750573"/>
                  <a:pt x="1374031" y="1756918"/>
                  <a:pt x="1360872" y="1752441"/>
                </a:cubicBezTo>
                <a:cubicBezTo>
                  <a:pt x="1347711" y="1747963"/>
                  <a:pt x="1332751" y="1735898"/>
                  <a:pt x="1313885" y="1731785"/>
                </a:cubicBezTo>
                <a:cubicBezTo>
                  <a:pt x="1281989" y="1726305"/>
                  <a:pt x="1256405" y="1739744"/>
                  <a:pt x="1247665" y="1727765"/>
                </a:cubicBezTo>
                <a:cubicBezTo>
                  <a:pt x="1231363" y="1728538"/>
                  <a:pt x="1209120" y="1742556"/>
                  <a:pt x="1196850" y="1729622"/>
                </a:cubicBezTo>
                <a:cubicBezTo>
                  <a:pt x="1195195" y="1740224"/>
                  <a:pt x="1178147" y="1721561"/>
                  <a:pt x="1168728" y="1728550"/>
                </a:cubicBezTo>
                <a:cubicBezTo>
                  <a:pt x="1152073" y="1727193"/>
                  <a:pt x="1122804" y="1725926"/>
                  <a:pt x="1096918" y="1721485"/>
                </a:cubicBezTo>
                <a:lnTo>
                  <a:pt x="1094082" y="1720113"/>
                </a:lnTo>
                <a:lnTo>
                  <a:pt x="1040782" y="1721762"/>
                </a:lnTo>
                <a:cubicBezTo>
                  <a:pt x="987172" y="1722352"/>
                  <a:pt x="1023272" y="1708707"/>
                  <a:pt x="955980" y="1719289"/>
                </a:cubicBezTo>
                <a:cubicBezTo>
                  <a:pt x="948995" y="1714208"/>
                  <a:pt x="940521" y="1713816"/>
                  <a:pt x="926108" y="1715917"/>
                </a:cubicBezTo>
                <a:cubicBezTo>
                  <a:pt x="900077" y="1715834"/>
                  <a:pt x="902688" y="1703436"/>
                  <a:pt x="876049" y="1710422"/>
                </a:cubicBezTo>
                <a:cubicBezTo>
                  <a:pt x="881084" y="1703830"/>
                  <a:pt x="826830" y="1706893"/>
                  <a:pt x="839194" y="1700176"/>
                </a:cubicBezTo>
                <a:cubicBezTo>
                  <a:pt x="822548" y="1693764"/>
                  <a:pt x="813674" y="1703628"/>
                  <a:pt x="797112" y="1698014"/>
                </a:cubicBezTo>
                <a:cubicBezTo>
                  <a:pt x="778195" y="1696418"/>
                  <a:pt x="807647" y="1705364"/>
                  <a:pt x="786610" y="1705455"/>
                </a:cubicBezTo>
                <a:cubicBezTo>
                  <a:pt x="761170" y="1704357"/>
                  <a:pt x="760599" y="1716610"/>
                  <a:pt x="741833" y="1700566"/>
                </a:cubicBezTo>
                <a:lnTo>
                  <a:pt x="673985" y="1692278"/>
                </a:lnTo>
                <a:cubicBezTo>
                  <a:pt x="658515" y="1695829"/>
                  <a:pt x="646395" y="1693620"/>
                  <a:pt x="634665" y="1689550"/>
                </a:cubicBezTo>
                <a:cubicBezTo>
                  <a:pt x="599149" y="1689690"/>
                  <a:pt x="567176" y="1683160"/>
                  <a:pt x="527471" y="1679869"/>
                </a:cubicBezTo>
                <a:cubicBezTo>
                  <a:pt x="484099" y="1683240"/>
                  <a:pt x="462693" y="1671949"/>
                  <a:pt x="420260" y="1668475"/>
                </a:cubicBezTo>
                <a:cubicBezTo>
                  <a:pt x="377482" y="1677390"/>
                  <a:pt x="393500" y="1652730"/>
                  <a:pt x="357630" y="1652142"/>
                </a:cubicBezTo>
                <a:cubicBezTo>
                  <a:pt x="298692" y="1659518"/>
                  <a:pt x="359631" y="1643849"/>
                  <a:pt x="269407" y="1643812"/>
                </a:cubicBezTo>
                <a:cubicBezTo>
                  <a:pt x="264204" y="1645215"/>
                  <a:pt x="253436" y="1643159"/>
                  <a:pt x="254769" y="1641013"/>
                </a:cubicBezTo>
                <a:cubicBezTo>
                  <a:pt x="234996" y="1641090"/>
                  <a:pt x="179093" y="1626583"/>
                  <a:pt x="150763" y="1628143"/>
                </a:cubicBezTo>
                <a:cubicBezTo>
                  <a:pt x="96232" y="1619954"/>
                  <a:pt x="68845" y="1629422"/>
                  <a:pt x="29133" y="1626172"/>
                </a:cubicBezTo>
                <a:lnTo>
                  <a:pt x="0" y="1619589"/>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45B63E5-52DB-4385-8CB9-E242076E3C58}"/>
              </a:ext>
            </a:extLst>
          </p:cNvPr>
          <p:cNvSpPr>
            <a:spLocks noGrp="1"/>
          </p:cNvSpPr>
          <p:nvPr>
            <p:ph type="title"/>
          </p:nvPr>
        </p:nvSpPr>
        <p:spPr>
          <a:xfrm>
            <a:off x="683656" y="560335"/>
            <a:ext cx="8691087" cy="926390"/>
          </a:xfrm>
        </p:spPr>
        <p:txBody>
          <a:bodyPr vert="horz" lIns="91440" tIns="45720" rIns="91440" bIns="45720" rtlCol="0" anchor="b">
            <a:normAutofit/>
          </a:bodyPr>
          <a:lstStyle/>
          <a:p>
            <a:pPr algn="ctr" rtl="0">
              <a:lnSpc>
                <a:spcPct val="90000"/>
              </a:lnSpc>
              <a:spcBef>
                <a:spcPct val="0"/>
              </a:spcBef>
            </a:pPr>
            <a:r>
              <a:rPr lang="en-US" altLang="en-US" sz="3000" kern="1200" dirty="0">
                <a:solidFill>
                  <a:schemeClr val="bg1"/>
                </a:solidFill>
                <a:latin typeface="Bodoni MT" panose="02070603080606020203" pitchFamily="18" charset="0"/>
                <a:cs typeface="+mj-cs"/>
              </a:rPr>
              <a:t>GENERAL 7th grade </a:t>
            </a:r>
            <a:r>
              <a:rPr lang="en-US" altLang="en-US" sz="3000" i="1" kern="1200" dirty="0">
                <a:solidFill>
                  <a:schemeClr val="bg1"/>
                </a:solidFill>
                <a:latin typeface="Bodoni MT" panose="02070603080606020203" pitchFamily="18" charset="0"/>
                <a:cs typeface="+mj-cs"/>
              </a:rPr>
              <a:t>draft</a:t>
            </a:r>
            <a:r>
              <a:rPr lang="en-US" altLang="en-US" sz="3000" kern="1200" dirty="0">
                <a:solidFill>
                  <a:schemeClr val="bg1"/>
                </a:solidFill>
                <a:latin typeface="Bodoni MT" panose="02070603080606020203" pitchFamily="18" charset="0"/>
                <a:cs typeface="+mj-cs"/>
              </a:rPr>
              <a:t> STUDENT SCHEDULE</a:t>
            </a:r>
            <a:br>
              <a:rPr lang="en-US" altLang="en-US" sz="3000" b="0" kern="1200" dirty="0">
                <a:solidFill>
                  <a:schemeClr val="tx1"/>
                </a:solidFill>
                <a:latin typeface="+mj-lt"/>
                <a:ea typeface="+mj-ea"/>
                <a:cs typeface="+mj-cs"/>
              </a:rPr>
            </a:br>
            <a:endParaRPr lang="en-US" sz="3000" kern="1200" dirty="0">
              <a:solidFill>
                <a:schemeClr val="tx1"/>
              </a:solidFill>
              <a:latin typeface="+mj-lt"/>
              <a:ea typeface="+mj-ea"/>
              <a:cs typeface="+mj-cs"/>
            </a:endParaRPr>
          </a:p>
        </p:txBody>
      </p:sp>
      <p:graphicFrame>
        <p:nvGraphicFramePr>
          <p:cNvPr id="4" name="Table 3">
            <a:extLst>
              <a:ext uri="{FF2B5EF4-FFF2-40B4-BE49-F238E27FC236}">
                <a16:creationId xmlns:a16="http://schemas.microsoft.com/office/drawing/2014/main" id="{5C034CE5-DA5D-416B-9348-DC20879FF175}"/>
              </a:ext>
            </a:extLst>
          </p:cNvPr>
          <p:cNvGraphicFramePr>
            <a:graphicFrameLocks noGrp="1"/>
          </p:cNvGraphicFramePr>
          <p:nvPr>
            <p:extLst>
              <p:ext uri="{D42A27DB-BD31-4B8C-83A1-F6EECF244321}">
                <p14:modId xmlns:p14="http://schemas.microsoft.com/office/powerpoint/2010/main" val="1205407221"/>
              </p:ext>
            </p:extLst>
          </p:nvPr>
        </p:nvGraphicFramePr>
        <p:xfrm>
          <a:off x="1447800" y="2133600"/>
          <a:ext cx="7010401" cy="5410199"/>
        </p:xfrm>
        <a:graphic>
          <a:graphicData uri="http://schemas.openxmlformats.org/drawingml/2006/table">
            <a:tbl>
              <a:tblPr firstRow="1" firstCol="1" bandRow="1">
                <a:tableStyleId>{5C22544A-7EE6-4342-B048-85BDC9FD1C3A}</a:tableStyleId>
              </a:tblPr>
              <a:tblGrid>
                <a:gridCol w="921550">
                  <a:extLst>
                    <a:ext uri="{9D8B030D-6E8A-4147-A177-3AD203B41FA5}">
                      <a16:colId xmlns:a16="http://schemas.microsoft.com/office/drawing/2014/main" val="2746060854"/>
                    </a:ext>
                  </a:extLst>
                </a:gridCol>
                <a:gridCol w="2029617">
                  <a:extLst>
                    <a:ext uri="{9D8B030D-6E8A-4147-A177-3AD203B41FA5}">
                      <a16:colId xmlns:a16="http://schemas.microsoft.com/office/drawing/2014/main" val="3732138394"/>
                    </a:ext>
                  </a:extLst>
                </a:gridCol>
                <a:gridCol w="2029617">
                  <a:extLst>
                    <a:ext uri="{9D8B030D-6E8A-4147-A177-3AD203B41FA5}">
                      <a16:colId xmlns:a16="http://schemas.microsoft.com/office/drawing/2014/main" val="2916496759"/>
                    </a:ext>
                  </a:extLst>
                </a:gridCol>
                <a:gridCol w="2029617">
                  <a:extLst>
                    <a:ext uri="{9D8B030D-6E8A-4147-A177-3AD203B41FA5}">
                      <a16:colId xmlns:a16="http://schemas.microsoft.com/office/drawing/2014/main" val="4213241779"/>
                    </a:ext>
                  </a:extLst>
                </a:gridCol>
              </a:tblGrid>
              <a:tr h="478059">
                <a:tc>
                  <a:txBody>
                    <a:bodyPr/>
                    <a:lstStyle/>
                    <a:p>
                      <a:pPr marL="0" marR="0" algn="ctr">
                        <a:spcBef>
                          <a:spcPts val="0"/>
                        </a:spcBef>
                        <a:spcAft>
                          <a:spcPts val="0"/>
                        </a:spcAft>
                      </a:pPr>
                      <a:r>
                        <a:rPr lang="en-US" sz="1500">
                          <a:effectLst/>
                        </a:rPr>
                        <a:t>Period</a:t>
                      </a:r>
                      <a:endParaRPr lang="en-US" sz="1500">
                        <a:effectLst/>
                        <a:latin typeface="Calibri" panose="020F0502020204030204" pitchFamily="34" charset="0"/>
                        <a:ea typeface="Calibri" panose="020F0502020204030204" pitchFamily="34" charset="0"/>
                      </a:endParaRPr>
                    </a:p>
                  </a:txBody>
                  <a:tcPr marL="81583" marR="81583" marT="81583" marB="81583"/>
                </a:tc>
                <a:tc>
                  <a:txBody>
                    <a:bodyPr/>
                    <a:lstStyle/>
                    <a:p>
                      <a:pPr marL="0" marR="0" algn="ctr">
                        <a:spcBef>
                          <a:spcPts val="0"/>
                        </a:spcBef>
                        <a:spcAft>
                          <a:spcPts val="0"/>
                        </a:spcAft>
                      </a:pPr>
                      <a:r>
                        <a:rPr lang="en-US" sz="1500">
                          <a:effectLst/>
                        </a:rPr>
                        <a:t>Trimester 1</a:t>
                      </a:r>
                      <a:endParaRPr lang="en-US" sz="1500">
                        <a:effectLst/>
                        <a:latin typeface="Calibri" panose="020F0502020204030204" pitchFamily="34" charset="0"/>
                        <a:ea typeface="Calibri" panose="020F0502020204030204" pitchFamily="34" charset="0"/>
                      </a:endParaRPr>
                    </a:p>
                  </a:txBody>
                  <a:tcPr marL="81583" marR="81583" marT="81583" marB="81583"/>
                </a:tc>
                <a:tc>
                  <a:txBody>
                    <a:bodyPr/>
                    <a:lstStyle/>
                    <a:p>
                      <a:pPr marL="0" marR="0" algn="ctr">
                        <a:spcBef>
                          <a:spcPts val="0"/>
                        </a:spcBef>
                        <a:spcAft>
                          <a:spcPts val="0"/>
                        </a:spcAft>
                      </a:pPr>
                      <a:r>
                        <a:rPr lang="en-US" sz="1500">
                          <a:effectLst/>
                        </a:rPr>
                        <a:t>Trimester 2</a:t>
                      </a:r>
                      <a:endParaRPr lang="en-US" sz="1500">
                        <a:effectLst/>
                        <a:latin typeface="Calibri" panose="020F0502020204030204" pitchFamily="34" charset="0"/>
                        <a:ea typeface="Calibri" panose="020F0502020204030204" pitchFamily="34" charset="0"/>
                      </a:endParaRPr>
                    </a:p>
                  </a:txBody>
                  <a:tcPr marL="81583" marR="81583" marT="81583" marB="81583"/>
                </a:tc>
                <a:tc>
                  <a:txBody>
                    <a:bodyPr/>
                    <a:lstStyle/>
                    <a:p>
                      <a:pPr marL="0" marR="0" algn="ctr">
                        <a:spcBef>
                          <a:spcPts val="0"/>
                        </a:spcBef>
                        <a:spcAft>
                          <a:spcPts val="0"/>
                        </a:spcAft>
                      </a:pPr>
                      <a:r>
                        <a:rPr lang="en-US" sz="1500">
                          <a:effectLst/>
                        </a:rPr>
                        <a:t>Trimester 3</a:t>
                      </a:r>
                      <a:endParaRPr lang="en-US" sz="1500">
                        <a:effectLst/>
                        <a:latin typeface="Calibri" panose="020F0502020204030204" pitchFamily="34" charset="0"/>
                        <a:ea typeface="Calibri" panose="020F0502020204030204" pitchFamily="34" charset="0"/>
                      </a:endParaRPr>
                    </a:p>
                  </a:txBody>
                  <a:tcPr marL="81583" marR="81583" marT="81583" marB="81583"/>
                </a:tc>
                <a:extLst>
                  <a:ext uri="{0D108BD9-81ED-4DB2-BD59-A6C34878D82A}">
                    <a16:rowId xmlns:a16="http://schemas.microsoft.com/office/drawing/2014/main" val="638165903"/>
                  </a:ext>
                </a:extLst>
              </a:tr>
              <a:tr h="487841">
                <a:tc>
                  <a:txBody>
                    <a:bodyPr/>
                    <a:lstStyle/>
                    <a:p>
                      <a:pPr marL="0" marR="0" algn="ctr">
                        <a:spcBef>
                          <a:spcPts val="0"/>
                        </a:spcBef>
                        <a:spcAft>
                          <a:spcPts val="0"/>
                        </a:spcAft>
                      </a:pPr>
                      <a:r>
                        <a:rPr lang="en-US" sz="1300">
                          <a:effectLst/>
                        </a:rPr>
                        <a:t>1</a:t>
                      </a:r>
                      <a:endParaRPr lang="en-US" sz="1500">
                        <a:effectLst/>
                        <a:latin typeface="Calibri" panose="020F0502020204030204" pitchFamily="34" charset="0"/>
                        <a:ea typeface="Calibri" panose="020F0502020204030204" pitchFamily="34" charset="0"/>
                      </a:endParaRPr>
                    </a:p>
                  </a:txBody>
                  <a:tcPr marL="81583" marR="81583" marT="81583" marB="81583"/>
                </a:tc>
                <a:tc>
                  <a:txBody>
                    <a:bodyPr/>
                    <a:lstStyle/>
                    <a:p>
                      <a:pPr marL="0" marR="0" algn="ctr">
                        <a:spcBef>
                          <a:spcPts val="0"/>
                        </a:spcBef>
                        <a:spcAft>
                          <a:spcPts val="0"/>
                        </a:spcAft>
                      </a:pPr>
                      <a:r>
                        <a:rPr lang="en-US" sz="1300" dirty="0">
                          <a:effectLst/>
                          <a:latin typeface="+mj-lt"/>
                        </a:rPr>
                        <a:t>Math </a:t>
                      </a:r>
                      <a:endParaRPr lang="en-US" sz="1300" dirty="0">
                        <a:effectLst/>
                        <a:latin typeface="+mj-lt"/>
                        <a:ea typeface="Calibri" panose="020F0502020204030204" pitchFamily="34" charset="0"/>
                      </a:endParaRPr>
                    </a:p>
                  </a:txBody>
                  <a:tcPr marL="81583" marR="81583" marT="81583" marB="81583"/>
                </a:tc>
                <a:tc>
                  <a:txBody>
                    <a:bodyPr/>
                    <a:lstStyle/>
                    <a:p>
                      <a:pPr marL="0" marR="0" algn="ctr">
                        <a:spcBef>
                          <a:spcPts val="0"/>
                        </a:spcBef>
                        <a:spcAft>
                          <a:spcPts val="0"/>
                        </a:spcAft>
                      </a:pPr>
                      <a:r>
                        <a:rPr lang="en-US" sz="1300">
                          <a:effectLst/>
                          <a:latin typeface="+mj-lt"/>
                        </a:rPr>
                        <a:t>Math</a:t>
                      </a:r>
                      <a:endParaRPr lang="en-US" sz="1300">
                        <a:effectLst/>
                        <a:latin typeface="+mj-lt"/>
                        <a:ea typeface="Calibri" panose="020F0502020204030204" pitchFamily="34" charset="0"/>
                      </a:endParaRPr>
                    </a:p>
                  </a:txBody>
                  <a:tcPr marL="81583" marR="81583" marT="81583" marB="81583"/>
                </a:tc>
                <a:tc>
                  <a:txBody>
                    <a:bodyPr/>
                    <a:lstStyle/>
                    <a:p>
                      <a:pPr marL="0" marR="0" algn="ctr">
                        <a:spcBef>
                          <a:spcPts val="0"/>
                        </a:spcBef>
                        <a:spcAft>
                          <a:spcPts val="0"/>
                        </a:spcAft>
                      </a:pPr>
                      <a:r>
                        <a:rPr lang="en-US" sz="1300">
                          <a:effectLst/>
                          <a:latin typeface="+mj-lt"/>
                        </a:rPr>
                        <a:t>Math</a:t>
                      </a:r>
                      <a:endParaRPr lang="en-US" sz="1300">
                        <a:effectLst/>
                        <a:latin typeface="+mj-lt"/>
                        <a:ea typeface="Calibri" panose="020F0502020204030204" pitchFamily="34" charset="0"/>
                      </a:endParaRPr>
                    </a:p>
                  </a:txBody>
                  <a:tcPr marL="81583" marR="81583" marT="81583" marB="81583"/>
                </a:tc>
                <a:extLst>
                  <a:ext uri="{0D108BD9-81ED-4DB2-BD59-A6C34878D82A}">
                    <a16:rowId xmlns:a16="http://schemas.microsoft.com/office/drawing/2014/main" val="659500075"/>
                  </a:ext>
                </a:extLst>
              </a:tr>
              <a:tr h="487841">
                <a:tc>
                  <a:txBody>
                    <a:bodyPr/>
                    <a:lstStyle/>
                    <a:p>
                      <a:pPr marL="0" marR="0" algn="ctr">
                        <a:spcBef>
                          <a:spcPts val="0"/>
                        </a:spcBef>
                        <a:spcAft>
                          <a:spcPts val="0"/>
                        </a:spcAft>
                      </a:pPr>
                      <a:r>
                        <a:rPr lang="en-US" sz="1300">
                          <a:effectLst/>
                        </a:rPr>
                        <a:t>2</a:t>
                      </a:r>
                      <a:endParaRPr lang="en-US" sz="1500">
                        <a:effectLst/>
                        <a:latin typeface="Calibri" panose="020F0502020204030204" pitchFamily="34" charset="0"/>
                        <a:ea typeface="Calibri" panose="020F0502020204030204" pitchFamily="34" charset="0"/>
                      </a:endParaRPr>
                    </a:p>
                  </a:txBody>
                  <a:tcPr marL="81583" marR="81583" marT="81583" marB="81583"/>
                </a:tc>
                <a:tc>
                  <a:txBody>
                    <a:bodyPr/>
                    <a:lstStyle/>
                    <a:p>
                      <a:pPr marL="0" marR="0" algn="ctr">
                        <a:spcBef>
                          <a:spcPts val="0"/>
                        </a:spcBef>
                        <a:spcAft>
                          <a:spcPts val="0"/>
                        </a:spcAft>
                      </a:pPr>
                      <a:r>
                        <a:rPr lang="en-US" sz="1300">
                          <a:effectLst/>
                          <a:latin typeface="+mj-lt"/>
                        </a:rPr>
                        <a:t>ELA</a:t>
                      </a:r>
                      <a:endParaRPr lang="en-US" sz="1300">
                        <a:effectLst/>
                        <a:latin typeface="+mj-lt"/>
                        <a:ea typeface="Calibri" panose="020F0502020204030204" pitchFamily="34" charset="0"/>
                      </a:endParaRPr>
                    </a:p>
                  </a:txBody>
                  <a:tcPr marL="81583" marR="81583" marT="81583" marB="81583"/>
                </a:tc>
                <a:tc>
                  <a:txBody>
                    <a:bodyPr/>
                    <a:lstStyle/>
                    <a:p>
                      <a:pPr marL="0" marR="0" algn="ctr">
                        <a:spcBef>
                          <a:spcPts val="0"/>
                        </a:spcBef>
                        <a:spcAft>
                          <a:spcPts val="0"/>
                        </a:spcAft>
                      </a:pPr>
                      <a:r>
                        <a:rPr lang="en-US" sz="1300" dirty="0">
                          <a:effectLst/>
                          <a:latin typeface="+mj-lt"/>
                        </a:rPr>
                        <a:t>ELA</a:t>
                      </a:r>
                      <a:endParaRPr lang="en-US" sz="1300" dirty="0">
                        <a:effectLst/>
                        <a:latin typeface="+mj-lt"/>
                        <a:ea typeface="Calibri" panose="020F0502020204030204" pitchFamily="34" charset="0"/>
                      </a:endParaRPr>
                    </a:p>
                  </a:txBody>
                  <a:tcPr marL="81583" marR="81583" marT="81583" marB="81583"/>
                </a:tc>
                <a:tc>
                  <a:txBody>
                    <a:bodyPr/>
                    <a:lstStyle/>
                    <a:p>
                      <a:pPr marL="0" marR="0" algn="ctr">
                        <a:spcBef>
                          <a:spcPts val="0"/>
                        </a:spcBef>
                        <a:spcAft>
                          <a:spcPts val="0"/>
                        </a:spcAft>
                      </a:pPr>
                      <a:r>
                        <a:rPr lang="en-US" sz="1300">
                          <a:effectLst/>
                          <a:latin typeface="+mj-lt"/>
                        </a:rPr>
                        <a:t>ELA</a:t>
                      </a:r>
                      <a:endParaRPr lang="en-US" sz="1300">
                        <a:effectLst/>
                        <a:latin typeface="+mj-lt"/>
                        <a:ea typeface="Calibri" panose="020F0502020204030204" pitchFamily="34" charset="0"/>
                      </a:endParaRPr>
                    </a:p>
                  </a:txBody>
                  <a:tcPr marL="81583" marR="81583" marT="81583" marB="81583"/>
                </a:tc>
                <a:extLst>
                  <a:ext uri="{0D108BD9-81ED-4DB2-BD59-A6C34878D82A}">
                    <a16:rowId xmlns:a16="http://schemas.microsoft.com/office/drawing/2014/main" val="2338922037"/>
                  </a:ext>
                </a:extLst>
              </a:tr>
              <a:tr h="487841">
                <a:tc>
                  <a:txBody>
                    <a:bodyPr/>
                    <a:lstStyle/>
                    <a:p>
                      <a:pPr marL="0" marR="0" algn="ctr">
                        <a:spcBef>
                          <a:spcPts val="0"/>
                        </a:spcBef>
                        <a:spcAft>
                          <a:spcPts val="0"/>
                        </a:spcAft>
                      </a:pPr>
                      <a:r>
                        <a:rPr lang="en-US" sz="1300">
                          <a:effectLst/>
                        </a:rPr>
                        <a:t>3</a:t>
                      </a:r>
                      <a:endParaRPr lang="en-US" sz="1500">
                        <a:effectLst/>
                        <a:latin typeface="Calibri" panose="020F0502020204030204" pitchFamily="34" charset="0"/>
                        <a:ea typeface="Calibri" panose="020F0502020204030204" pitchFamily="34" charset="0"/>
                      </a:endParaRPr>
                    </a:p>
                  </a:txBody>
                  <a:tcPr marL="81583" marR="81583" marT="81583" marB="81583"/>
                </a:tc>
                <a:tc>
                  <a:txBody>
                    <a:bodyPr/>
                    <a:lstStyle/>
                    <a:p>
                      <a:pPr marL="0" marR="0" algn="ctr">
                        <a:spcBef>
                          <a:spcPts val="0"/>
                        </a:spcBef>
                        <a:spcAft>
                          <a:spcPts val="0"/>
                        </a:spcAft>
                      </a:pPr>
                      <a:r>
                        <a:rPr lang="en-US" sz="1300">
                          <a:effectLst/>
                          <a:latin typeface="+mj-lt"/>
                        </a:rPr>
                        <a:t>Science</a:t>
                      </a:r>
                      <a:endParaRPr lang="en-US" sz="1300">
                        <a:effectLst/>
                        <a:latin typeface="+mj-lt"/>
                        <a:ea typeface="Calibri" panose="020F0502020204030204" pitchFamily="34" charset="0"/>
                      </a:endParaRPr>
                    </a:p>
                  </a:txBody>
                  <a:tcPr marL="81583" marR="81583" marT="81583" marB="81583"/>
                </a:tc>
                <a:tc>
                  <a:txBody>
                    <a:bodyPr/>
                    <a:lstStyle/>
                    <a:p>
                      <a:pPr marL="0" marR="0" algn="ctr">
                        <a:spcBef>
                          <a:spcPts val="0"/>
                        </a:spcBef>
                        <a:spcAft>
                          <a:spcPts val="0"/>
                        </a:spcAft>
                      </a:pPr>
                      <a:r>
                        <a:rPr lang="en-US" sz="1300" dirty="0">
                          <a:effectLst/>
                          <a:latin typeface="+mj-lt"/>
                          <a:ea typeface="Calibri" panose="020F0502020204030204" pitchFamily="34" charset="0"/>
                        </a:rPr>
                        <a:t>Science</a:t>
                      </a:r>
                    </a:p>
                  </a:txBody>
                  <a:tcPr marL="81583" marR="81583" marT="81583" marB="81583"/>
                </a:tc>
                <a:tc>
                  <a:txBody>
                    <a:bodyPr/>
                    <a:lstStyle/>
                    <a:p>
                      <a:pPr marL="0" marR="0" algn="ctr">
                        <a:spcBef>
                          <a:spcPts val="0"/>
                        </a:spcBef>
                        <a:spcAft>
                          <a:spcPts val="0"/>
                        </a:spcAft>
                      </a:pPr>
                      <a:r>
                        <a:rPr lang="en-US" sz="1300" dirty="0">
                          <a:effectLst/>
                          <a:latin typeface="+mj-lt"/>
                        </a:rPr>
                        <a:t>Science</a:t>
                      </a:r>
                      <a:endParaRPr lang="en-US" sz="1300" dirty="0">
                        <a:effectLst/>
                        <a:latin typeface="+mj-lt"/>
                        <a:ea typeface="Calibri" panose="020F0502020204030204" pitchFamily="34" charset="0"/>
                      </a:endParaRPr>
                    </a:p>
                  </a:txBody>
                  <a:tcPr marL="81583" marR="81583" marT="81583" marB="81583"/>
                </a:tc>
                <a:extLst>
                  <a:ext uri="{0D108BD9-81ED-4DB2-BD59-A6C34878D82A}">
                    <a16:rowId xmlns:a16="http://schemas.microsoft.com/office/drawing/2014/main" val="890735938"/>
                  </a:ext>
                </a:extLst>
              </a:tr>
              <a:tr h="487841">
                <a:tc>
                  <a:txBody>
                    <a:bodyPr/>
                    <a:lstStyle/>
                    <a:p>
                      <a:pPr marL="0" marR="0" algn="ctr">
                        <a:spcBef>
                          <a:spcPts val="0"/>
                        </a:spcBef>
                        <a:spcAft>
                          <a:spcPts val="0"/>
                        </a:spcAft>
                      </a:pPr>
                      <a:r>
                        <a:rPr lang="en-US" sz="1300">
                          <a:effectLst/>
                        </a:rPr>
                        <a:t>4</a:t>
                      </a:r>
                      <a:endParaRPr lang="en-US" sz="1500">
                        <a:effectLst/>
                        <a:latin typeface="Calibri" panose="020F0502020204030204" pitchFamily="34" charset="0"/>
                        <a:ea typeface="Calibri" panose="020F0502020204030204" pitchFamily="34" charset="0"/>
                      </a:endParaRPr>
                    </a:p>
                  </a:txBody>
                  <a:tcPr marL="81583" marR="81583" marT="81583" marB="81583"/>
                </a:tc>
                <a:tc>
                  <a:txBody>
                    <a:bodyPr/>
                    <a:lstStyle/>
                    <a:p>
                      <a:pPr marL="0" marR="0" algn="ctr">
                        <a:spcBef>
                          <a:spcPts val="0"/>
                        </a:spcBef>
                        <a:spcAft>
                          <a:spcPts val="0"/>
                        </a:spcAft>
                      </a:pPr>
                      <a:r>
                        <a:rPr lang="en-US" sz="1300" dirty="0">
                          <a:effectLst/>
                          <a:latin typeface="+mj-lt"/>
                        </a:rPr>
                        <a:t>Social Studies</a:t>
                      </a:r>
                      <a:endParaRPr lang="en-US" sz="1300" dirty="0">
                        <a:effectLst/>
                        <a:latin typeface="+mj-lt"/>
                        <a:ea typeface="Calibri" panose="020F0502020204030204" pitchFamily="34" charset="0"/>
                      </a:endParaRPr>
                    </a:p>
                  </a:txBody>
                  <a:tcPr marL="81583" marR="81583" marT="81583" marB="81583"/>
                </a:tc>
                <a:tc>
                  <a:txBody>
                    <a:bodyPr/>
                    <a:lstStyle/>
                    <a:p>
                      <a:pPr marL="0" marR="0" algn="ctr">
                        <a:spcBef>
                          <a:spcPts val="0"/>
                        </a:spcBef>
                        <a:spcAft>
                          <a:spcPts val="0"/>
                        </a:spcAft>
                      </a:pPr>
                      <a:r>
                        <a:rPr lang="en-US" sz="1300" dirty="0">
                          <a:effectLst/>
                          <a:latin typeface="+mj-lt"/>
                          <a:ea typeface="Calibri" panose="020F0502020204030204" pitchFamily="34" charset="0"/>
                        </a:rPr>
                        <a:t>PE</a:t>
                      </a:r>
                    </a:p>
                  </a:txBody>
                  <a:tcPr marL="81583" marR="81583" marT="81583" marB="81583"/>
                </a:tc>
                <a:tc>
                  <a:txBody>
                    <a:bodyPr/>
                    <a:lstStyle/>
                    <a:p>
                      <a:pPr marL="0" marR="0" algn="ctr">
                        <a:spcBef>
                          <a:spcPts val="0"/>
                        </a:spcBef>
                        <a:spcAft>
                          <a:spcPts val="0"/>
                        </a:spcAft>
                      </a:pPr>
                      <a:r>
                        <a:rPr lang="en-US" sz="1300" dirty="0">
                          <a:effectLst/>
                          <a:latin typeface="+mj-lt"/>
                        </a:rPr>
                        <a:t>Social Studies</a:t>
                      </a:r>
                      <a:endParaRPr lang="en-US" sz="1300" dirty="0">
                        <a:effectLst/>
                        <a:latin typeface="+mj-lt"/>
                        <a:ea typeface="Calibri" panose="020F0502020204030204" pitchFamily="34" charset="0"/>
                      </a:endParaRPr>
                    </a:p>
                  </a:txBody>
                  <a:tcPr marL="81583" marR="81583" marT="81583" marB="81583"/>
                </a:tc>
                <a:extLst>
                  <a:ext uri="{0D108BD9-81ED-4DB2-BD59-A6C34878D82A}">
                    <a16:rowId xmlns:a16="http://schemas.microsoft.com/office/drawing/2014/main" val="3226837515"/>
                  </a:ext>
                </a:extLst>
              </a:tr>
              <a:tr h="1490388">
                <a:tc>
                  <a:txBody>
                    <a:bodyPr/>
                    <a:lstStyle/>
                    <a:p>
                      <a:pPr marL="0" marR="0" algn="ctr">
                        <a:spcBef>
                          <a:spcPts val="0"/>
                        </a:spcBef>
                        <a:spcAft>
                          <a:spcPts val="0"/>
                        </a:spcAft>
                      </a:pPr>
                      <a:r>
                        <a:rPr lang="en-US" sz="1300">
                          <a:effectLst/>
                        </a:rPr>
                        <a:t>5</a:t>
                      </a:r>
                      <a:endParaRPr lang="en-US" sz="1500">
                        <a:effectLst/>
                        <a:latin typeface="Calibri" panose="020F0502020204030204" pitchFamily="34" charset="0"/>
                        <a:ea typeface="Calibri" panose="020F0502020204030204" pitchFamily="34" charset="0"/>
                      </a:endParaRPr>
                    </a:p>
                  </a:txBody>
                  <a:tcPr marL="81583" marR="81583" marT="81583" marB="81583"/>
                </a:tc>
                <a:tc>
                  <a:txBody>
                    <a:bodyPr/>
                    <a:lstStyle/>
                    <a:p>
                      <a:pPr marL="0" marR="0" algn="ctr">
                        <a:spcBef>
                          <a:spcPts val="0"/>
                        </a:spcBef>
                        <a:spcAft>
                          <a:spcPts val="0"/>
                        </a:spcAft>
                      </a:pPr>
                      <a:endParaRPr lang="en-US" sz="1300" dirty="0">
                        <a:effectLst/>
                        <a:latin typeface="+mj-lt"/>
                        <a:ea typeface="Calibri" panose="020F0502020204030204" pitchFamily="34" charset="0"/>
                      </a:endParaRPr>
                    </a:p>
                    <a:p>
                      <a:pPr marL="0" marR="0" algn="ctr">
                        <a:spcBef>
                          <a:spcPts val="0"/>
                        </a:spcBef>
                        <a:spcAft>
                          <a:spcPts val="0"/>
                        </a:spcAft>
                      </a:pPr>
                      <a:endParaRPr lang="en-US" sz="1300" dirty="0">
                        <a:effectLst/>
                        <a:latin typeface="+mj-lt"/>
                        <a:ea typeface="Calibri" panose="020F0502020204030204" pitchFamily="34" charset="0"/>
                      </a:endParaRPr>
                    </a:p>
                    <a:p>
                      <a:pPr marL="0" marR="0" algn="ctr">
                        <a:spcBef>
                          <a:spcPts val="0"/>
                        </a:spcBef>
                        <a:spcAft>
                          <a:spcPts val="0"/>
                        </a:spcAft>
                      </a:pPr>
                      <a:endParaRPr lang="en-US" sz="1300" dirty="0">
                        <a:effectLst/>
                        <a:latin typeface="+mj-lt"/>
                        <a:ea typeface="Calibri" panose="020F0502020204030204" pitchFamily="34" charset="0"/>
                      </a:endParaRPr>
                    </a:p>
                    <a:p>
                      <a:pPr marL="0" marR="0" algn="ctr">
                        <a:spcBef>
                          <a:spcPts val="0"/>
                        </a:spcBef>
                        <a:spcAft>
                          <a:spcPts val="0"/>
                        </a:spcAft>
                      </a:pPr>
                      <a:r>
                        <a:rPr lang="en-US" sz="1300" dirty="0">
                          <a:effectLst/>
                          <a:latin typeface="+mj-lt"/>
                          <a:ea typeface="Calibri" panose="020F0502020204030204" pitchFamily="34" charset="0"/>
                        </a:rPr>
                        <a:t>Health</a:t>
                      </a:r>
                    </a:p>
                  </a:txBody>
                  <a:tcPr marL="81583" marR="81583" marT="81583" marB="81583"/>
                </a:tc>
                <a:tc>
                  <a:txBody>
                    <a:bodyPr/>
                    <a:lstStyle/>
                    <a:p>
                      <a:pPr marL="0" marR="0" algn="ctr">
                        <a:spcBef>
                          <a:spcPts val="0"/>
                        </a:spcBef>
                        <a:spcAft>
                          <a:spcPts val="0"/>
                        </a:spcAft>
                      </a:pPr>
                      <a:r>
                        <a:rPr lang="en-US" sz="1300" dirty="0">
                          <a:effectLst/>
                          <a:latin typeface="+mj-lt"/>
                        </a:rPr>
                        <a:t>Full Year Electives AVID/Music</a:t>
                      </a:r>
                    </a:p>
                    <a:p>
                      <a:pPr marL="0" marR="0" algn="ctr">
                        <a:spcBef>
                          <a:spcPts val="0"/>
                        </a:spcBef>
                        <a:spcAft>
                          <a:spcPts val="0"/>
                        </a:spcAft>
                      </a:pPr>
                      <a:r>
                        <a:rPr lang="en-US" sz="1300" dirty="0">
                          <a:effectLst/>
                          <a:latin typeface="+mj-lt"/>
                        </a:rPr>
                        <a:t> or </a:t>
                      </a:r>
                    </a:p>
                    <a:p>
                      <a:pPr marL="0" marR="0" algn="ctr">
                        <a:spcBef>
                          <a:spcPts val="0"/>
                        </a:spcBef>
                        <a:spcAft>
                          <a:spcPts val="0"/>
                        </a:spcAft>
                      </a:pPr>
                      <a:r>
                        <a:rPr lang="en-US" sz="1300" dirty="0">
                          <a:effectLst/>
                          <a:latin typeface="+mj-lt"/>
                        </a:rPr>
                        <a:t>Trimester Electives </a:t>
                      </a:r>
                    </a:p>
                    <a:p>
                      <a:pPr marL="0" marR="0" algn="ctr">
                        <a:spcBef>
                          <a:spcPts val="0"/>
                        </a:spcBef>
                        <a:spcAft>
                          <a:spcPts val="0"/>
                        </a:spcAft>
                      </a:pPr>
                      <a:r>
                        <a:rPr lang="en-US" sz="1300" dirty="0">
                          <a:effectLst/>
                          <a:latin typeface="+mj-lt"/>
                        </a:rPr>
                        <a:t>Or</a:t>
                      </a:r>
                    </a:p>
                    <a:p>
                      <a:pPr marL="0" marR="0" algn="ctr">
                        <a:spcBef>
                          <a:spcPts val="0"/>
                        </a:spcBef>
                        <a:spcAft>
                          <a:spcPts val="0"/>
                        </a:spcAft>
                      </a:pPr>
                      <a:r>
                        <a:rPr lang="en-US" sz="1300" dirty="0">
                          <a:effectLst/>
                          <a:latin typeface="+mj-lt"/>
                        </a:rPr>
                        <a:t>Supports Class</a:t>
                      </a:r>
                      <a:endParaRPr lang="en-US" sz="1300" dirty="0">
                        <a:effectLst/>
                        <a:latin typeface="+mj-lt"/>
                        <a:ea typeface="Calibri" panose="020F0502020204030204" pitchFamily="34" charset="0"/>
                      </a:endParaRPr>
                    </a:p>
                  </a:txBody>
                  <a:tcPr marL="81583" marR="81583" marT="81583" marB="81583"/>
                </a:tc>
                <a:tc>
                  <a:txBody>
                    <a:bodyPr/>
                    <a:lstStyle/>
                    <a:p>
                      <a:pPr marL="0" marR="0" algn="ctr">
                        <a:spcBef>
                          <a:spcPts val="0"/>
                        </a:spcBef>
                        <a:spcAft>
                          <a:spcPts val="0"/>
                        </a:spcAft>
                      </a:pPr>
                      <a:r>
                        <a:rPr lang="en-US" sz="1300" dirty="0">
                          <a:effectLst/>
                          <a:latin typeface="+mj-lt"/>
                        </a:rPr>
                        <a:t>Full Year Electives- AVID/Music</a:t>
                      </a:r>
                    </a:p>
                    <a:p>
                      <a:pPr marL="0" marR="0">
                        <a:spcBef>
                          <a:spcPts val="0"/>
                        </a:spcBef>
                        <a:spcAft>
                          <a:spcPts val="0"/>
                        </a:spcAft>
                      </a:pPr>
                      <a:r>
                        <a:rPr lang="en-US" sz="1300" dirty="0">
                          <a:effectLst/>
                          <a:latin typeface="+mj-lt"/>
                        </a:rPr>
                        <a:t> </a:t>
                      </a:r>
                    </a:p>
                    <a:p>
                      <a:pPr marL="0" marR="0" algn="ctr">
                        <a:spcBef>
                          <a:spcPts val="0"/>
                        </a:spcBef>
                        <a:spcAft>
                          <a:spcPts val="0"/>
                        </a:spcAft>
                      </a:pPr>
                      <a:r>
                        <a:rPr lang="en-US" sz="1300" dirty="0">
                          <a:effectLst/>
                          <a:latin typeface="+mj-lt"/>
                        </a:rPr>
                        <a:t>Trimester Electives &amp; Supports-</a:t>
                      </a:r>
                      <a:endParaRPr lang="en-US" sz="1300" dirty="0">
                        <a:effectLst/>
                        <a:latin typeface="+mj-lt"/>
                        <a:ea typeface="Calibri" panose="020F0502020204030204" pitchFamily="34" charset="0"/>
                      </a:endParaRPr>
                    </a:p>
                  </a:txBody>
                  <a:tcPr marL="81583" marR="81583" marT="81583" marB="81583"/>
                </a:tc>
                <a:extLst>
                  <a:ext uri="{0D108BD9-81ED-4DB2-BD59-A6C34878D82A}">
                    <a16:rowId xmlns:a16="http://schemas.microsoft.com/office/drawing/2014/main" val="788774065"/>
                  </a:ext>
                </a:extLst>
              </a:tr>
              <a:tr h="1490388">
                <a:tc>
                  <a:txBody>
                    <a:bodyPr/>
                    <a:lstStyle/>
                    <a:p>
                      <a:pPr marL="0" marR="0" algn="ctr">
                        <a:spcBef>
                          <a:spcPts val="0"/>
                        </a:spcBef>
                        <a:spcAft>
                          <a:spcPts val="0"/>
                        </a:spcAft>
                      </a:pPr>
                      <a:r>
                        <a:rPr lang="en-US" sz="1300">
                          <a:effectLst/>
                        </a:rPr>
                        <a:t>6</a:t>
                      </a:r>
                      <a:endParaRPr lang="en-US" sz="1500">
                        <a:effectLst/>
                        <a:latin typeface="Calibri" panose="020F0502020204030204" pitchFamily="34" charset="0"/>
                        <a:ea typeface="Calibri" panose="020F0502020204030204" pitchFamily="34" charset="0"/>
                      </a:endParaRPr>
                    </a:p>
                  </a:txBody>
                  <a:tcPr marL="81583" marR="81583" marT="81583" marB="81583"/>
                </a:tc>
                <a:tc>
                  <a:txBody>
                    <a:bodyPr/>
                    <a:lstStyle/>
                    <a:p>
                      <a:pPr marL="0" marR="0" algn="ctr">
                        <a:spcBef>
                          <a:spcPts val="0"/>
                        </a:spcBef>
                        <a:spcAft>
                          <a:spcPts val="0"/>
                        </a:spcAft>
                      </a:pPr>
                      <a:r>
                        <a:rPr lang="en-US" sz="1300" dirty="0">
                          <a:effectLst/>
                          <a:latin typeface="+mj-lt"/>
                        </a:rPr>
                        <a:t>Full Year Electives AVID/Music</a:t>
                      </a:r>
                    </a:p>
                    <a:p>
                      <a:pPr marL="0" marR="0" algn="ctr">
                        <a:spcBef>
                          <a:spcPts val="0"/>
                        </a:spcBef>
                        <a:spcAft>
                          <a:spcPts val="0"/>
                        </a:spcAft>
                      </a:pPr>
                      <a:r>
                        <a:rPr lang="en-US" sz="1300" dirty="0">
                          <a:effectLst/>
                          <a:latin typeface="+mj-lt"/>
                        </a:rPr>
                        <a:t> or </a:t>
                      </a:r>
                    </a:p>
                    <a:p>
                      <a:pPr marL="0" marR="0" algn="ctr">
                        <a:spcBef>
                          <a:spcPts val="0"/>
                        </a:spcBef>
                        <a:spcAft>
                          <a:spcPts val="0"/>
                        </a:spcAft>
                      </a:pPr>
                      <a:r>
                        <a:rPr lang="en-US" sz="1300" dirty="0">
                          <a:effectLst/>
                          <a:latin typeface="+mj-lt"/>
                        </a:rPr>
                        <a:t>Trimester Electives </a:t>
                      </a:r>
                    </a:p>
                    <a:p>
                      <a:pPr marL="0" marR="0" algn="ctr">
                        <a:spcBef>
                          <a:spcPts val="0"/>
                        </a:spcBef>
                        <a:spcAft>
                          <a:spcPts val="0"/>
                        </a:spcAft>
                      </a:pPr>
                      <a:r>
                        <a:rPr lang="en-US" sz="1300" dirty="0">
                          <a:effectLst/>
                          <a:latin typeface="+mj-lt"/>
                        </a:rPr>
                        <a:t>Or</a:t>
                      </a:r>
                    </a:p>
                    <a:p>
                      <a:pPr marL="0" marR="0" algn="ctr">
                        <a:spcBef>
                          <a:spcPts val="0"/>
                        </a:spcBef>
                        <a:spcAft>
                          <a:spcPts val="0"/>
                        </a:spcAft>
                      </a:pPr>
                      <a:r>
                        <a:rPr lang="en-US" sz="1300" dirty="0">
                          <a:effectLst/>
                          <a:latin typeface="+mj-lt"/>
                        </a:rPr>
                        <a:t>Supports Class</a:t>
                      </a:r>
                      <a:endParaRPr lang="en-US" sz="1300" dirty="0">
                        <a:effectLst/>
                        <a:latin typeface="+mj-lt"/>
                        <a:ea typeface="Calibri" panose="020F0502020204030204" pitchFamily="34" charset="0"/>
                      </a:endParaRPr>
                    </a:p>
                  </a:txBody>
                  <a:tcPr marL="81583" marR="81583" marT="81583" marB="81583"/>
                </a:tc>
                <a:tc>
                  <a:txBody>
                    <a:bodyPr/>
                    <a:lstStyle/>
                    <a:p>
                      <a:pPr marL="0" marR="0" algn="ctr">
                        <a:spcBef>
                          <a:spcPts val="0"/>
                        </a:spcBef>
                        <a:spcAft>
                          <a:spcPts val="0"/>
                        </a:spcAft>
                      </a:pPr>
                      <a:r>
                        <a:rPr lang="en-US" sz="1300" dirty="0">
                          <a:effectLst/>
                          <a:latin typeface="+mj-lt"/>
                        </a:rPr>
                        <a:t>Full Year Electives AVID/Music</a:t>
                      </a:r>
                    </a:p>
                    <a:p>
                      <a:pPr marL="0" marR="0" algn="ctr">
                        <a:spcBef>
                          <a:spcPts val="0"/>
                        </a:spcBef>
                        <a:spcAft>
                          <a:spcPts val="0"/>
                        </a:spcAft>
                      </a:pPr>
                      <a:r>
                        <a:rPr lang="en-US" sz="1300" dirty="0">
                          <a:effectLst/>
                          <a:latin typeface="+mj-lt"/>
                        </a:rPr>
                        <a:t> or </a:t>
                      </a:r>
                    </a:p>
                    <a:p>
                      <a:pPr marL="0" marR="0" algn="ctr">
                        <a:spcBef>
                          <a:spcPts val="0"/>
                        </a:spcBef>
                        <a:spcAft>
                          <a:spcPts val="0"/>
                        </a:spcAft>
                      </a:pPr>
                      <a:r>
                        <a:rPr lang="en-US" sz="1300" dirty="0">
                          <a:effectLst/>
                          <a:latin typeface="+mj-lt"/>
                        </a:rPr>
                        <a:t>Trimester Electives </a:t>
                      </a:r>
                    </a:p>
                    <a:p>
                      <a:pPr marL="0" marR="0" algn="ctr">
                        <a:spcBef>
                          <a:spcPts val="0"/>
                        </a:spcBef>
                        <a:spcAft>
                          <a:spcPts val="0"/>
                        </a:spcAft>
                      </a:pPr>
                      <a:r>
                        <a:rPr lang="en-US" sz="1300" dirty="0">
                          <a:effectLst/>
                          <a:latin typeface="+mj-lt"/>
                        </a:rPr>
                        <a:t>Or</a:t>
                      </a:r>
                    </a:p>
                    <a:p>
                      <a:pPr marL="0" marR="0" algn="ctr">
                        <a:spcBef>
                          <a:spcPts val="0"/>
                        </a:spcBef>
                        <a:spcAft>
                          <a:spcPts val="0"/>
                        </a:spcAft>
                      </a:pPr>
                      <a:r>
                        <a:rPr lang="en-US" sz="1300" dirty="0">
                          <a:effectLst/>
                          <a:latin typeface="+mj-lt"/>
                        </a:rPr>
                        <a:t>Supports Class</a:t>
                      </a:r>
                      <a:endParaRPr lang="en-US" sz="1300" dirty="0">
                        <a:effectLst/>
                        <a:latin typeface="+mj-lt"/>
                        <a:ea typeface="Calibri" panose="020F0502020204030204" pitchFamily="34" charset="0"/>
                      </a:endParaRPr>
                    </a:p>
                  </a:txBody>
                  <a:tcPr marL="81583" marR="81583" marT="81583" marB="81583"/>
                </a:tc>
                <a:tc>
                  <a:txBody>
                    <a:bodyPr/>
                    <a:lstStyle/>
                    <a:p>
                      <a:pPr marL="0" marR="0" algn="ctr">
                        <a:spcBef>
                          <a:spcPts val="0"/>
                        </a:spcBef>
                        <a:spcAft>
                          <a:spcPts val="0"/>
                        </a:spcAft>
                      </a:pPr>
                      <a:r>
                        <a:rPr lang="en-US" sz="1300" dirty="0">
                          <a:effectLst/>
                          <a:latin typeface="+mj-lt"/>
                        </a:rPr>
                        <a:t>Full Year Electives AVID/Music</a:t>
                      </a:r>
                    </a:p>
                    <a:p>
                      <a:pPr marL="0" marR="0" algn="ctr">
                        <a:spcBef>
                          <a:spcPts val="0"/>
                        </a:spcBef>
                        <a:spcAft>
                          <a:spcPts val="0"/>
                        </a:spcAft>
                      </a:pPr>
                      <a:r>
                        <a:rPr lang="en-US" sz="1300" dirty="0">
                          <a:effectLst/>
                          <a:latin typeface="+mj-lt"/>
                        </a:rPr>
                        <a:t> or </a:t>
                      </a:r>
                    </a:p>
                    <a:p>
                      <a:pPr marL="0" marR="0" algn="ctr">
                        <a:spcBef>
                          <a:spcPts val="0"/>
                        </a:spcBef>
                        <a:spcAft>
                          <a:spcPts val="0"/>
                        </a:spcAft>
                      </a:pPr>
                      <a:r>
                        <a:rPr lang="en-US" sz="1300" dirty="0">
                          <a:effectLst/>
                          <a:latin typeface="+mj-lt"/>
                        </a:rPr>
                        <a:t>Trimester Electives </a:t>
                      </a:r>
                    </a:p>
                    <a:p>
                      <a:pPr marL="0" marR="0" algn="ctr">
                        <a:spcBef>
                          <a:spcPts val="0"/>
                        </a:spcBef>
                        <a:spcAft>
                          <a:spcPts val="0"/>
                        </a:spcAft>
                      </a:pPr>
                      <a:r>
                        <a:rPr lang="en-US" sz="1300" dirty="0">
                          <a:effectLst/>
                          <a:latin typeface="+mj-lt"/>
                        </a:rPr>
                        <a:t>Or</a:t>
                      </a:r>
                    </a:p>
                    <a:p>
                      <a:pPr marL="0" marR="0" algn="ctr">
                        <a:spcBef>
                          <a:spcPts val="0"/>
                        </a:spcBef>
                        <a:spcAft>
                          <a:spcPts val="0"/>
                        </a:spcAft>
                      </a:pPr>
                      <a:r>
                        <a:rPr lang="en-US" sz="1300" dirty="0">
                          <a:effectLst/>
                          <a:latin typeface="+mj-lt"/>
                        </a:rPr>
                        <a:t>Supports Class</a:t>
                      </a:r>
                      <a:endParaRPr lang="en-US" sz="1300" dirty="0">
                        <a:effectLst/>
                        <a:latin typeface="+mj-lt"/>
                        <a:ea typeface="Calibri" panose="020F0502020204030204" pitchFamily="34" charset="0"/>
                      </a:endParaRPr>
                    </a:p>
                  </a:txBody>
                  <a:tcPr marL="81583" marR="81583" marT="81583" marB="81583"/>
                </a:tc>
                <a:extLst>
                  <a:ext uri="{0D108BD9-81ED-4DB2-BD59-A6C34878D82A}">
                    <a16:rowId xmlns:a16="http://schemas.microsoft.com/office/drawing/2014/main" val="3549025394"/>
                  </a:ext>
                </a:extLst>
              </a:tr>
            </a:tbl>
          </a:graphicData>
        </a:graphic>
      </p:graphicFrame>
    </p:spTree>
    <p:extLst>
      <p:ext uri="{BB962C8B-B14F-4D97-AF65-F5344CB8AC3E}">
        <p14:creationId xmlns:p14="http://schemas.microsoft.com/office/powerpoint/2010/main" val="366364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006600"/>
        </a:solidFill>
        <a:effectLst/>
      </p:bgPr>
    </p:bg>
    <p:spTree>
      <p:nvGrpSpPr>
        <p:cNvPr id="1" name=""/>
        <p:cNvGrpSpPr/>
        <p:nvPr/>
      </p:nvGrpSpPr>
      <p:grpSpPr>
        <a:xfrm>
          <a:off x="0" y="0"/>
          <a:ext cx="0" cy="0"/>
          <a:chOff x="0" y="0"/>
          <a:chExt cx="0" cy="0"/>
        </a:xfrm>
      </p:grpSpPr>
      <p:sp>
        <p:nvSpPr>
          <p:cNvPr id="2" name="object 2"/>
          <p:cNvSpPr/>
          <p:nvPr/>
        </p:nvSpPr>
        <p:spPr>
          <a:xfrm>
            <a:off x="1818513" y="1287805"/>
            <a:ext cx="6410579" cy="5362702"/>
          </a:xfrm>
          <a:prstGeom prst="rect">
            <a:avLst/>
          </a:prstGeom>
          <a:blipFill>
            <a:blip r:embed="rId3" cstate="print"/>
            <a:stretch>
              <a:fillRect/>
            </a:stretch>
          </a:blipFill>
        </p:spPr>
        <p:txBody>
          <a:bodyPr wrap="square" lIns="0" tIns="0" rIns="0" bIns="0" rtlCol="0"/>
          <a:lstStyle/>
          <a:p>
            <a:endParaRPr dirty="0"/>
          </a:p>
        </p:txBody>
      </p:sp>
      <p:sp>
        <p:nvSpPr>
          <p:cNvPr id="3" name="object 3"/>
          <p:cNvSpPr txBox="1">
            <a:spLocks noGrp="1"/>
          </p:cNvSpPr>
          <p:nvPr>
            <p:ph type="title"/>
          </p:nvPr>
        </p:nvSpPr>
        <p:spPr>
          <a:xfrm>
            <a:off x="841121" y="76200"/>
            <a:ext cx="8376157" cy="769441"/>
          </a:xfrm>
          <a:prstGeom prst="rect">
            <a:avLst/>
          </a:prstGeom>
        </p:spPr>
        <p:txBody>
          <a:bodyPr vert="horz" wrap="square" lIns="0" tIns="0" rIns="0" bIns="0" rtlCol="0">
            <a:spAutoFit/>
          </a:bodyPr>
          <a:lstStyle/>
          <a:p>
            <a:pPr marL="85090" algn="ctr">
              <a:lnSpc>
                <a:spcPct val="100000"/>
              </a:lnSpc>
            </a:pPr>
            <a:r>
              <a:rPr dirty="0">
                <a:solidFill>
                  <a:schemeClr val="bg1"/>
                </a:solidFill>
              </a:rPr>
              <a:t>S</a:t>
            </a:r>
            <a:r>
              <a:rPr lang="en-US" dirty="0">
                <a:solidFill>
                  <a:schemeClr val="bg1"/>
                </a:solidFill>
              </a:rPr>
              <a:t>TUDENT SUPPORT</a:t>
            </a:r>
            <a:endParaRPr dirty="0">
              <a:solidFill>
                <a:schemeClr val="bg1"/>
              </a:solidFill>
            </a:endParaRPr>
          </a:p>
        </p:txBody>
      </p:sp>
      <p:graphicFrame>
        <p:nvGraphicFramePr>
          <p:cNvPr id="4" name="object 4"/>
          <p:cNvGraphicFramePr>
            <a:graphicFrameLocks noGrp="1"/>
          </p:cNvGraphicFramePr>
          <p:nvPr>
            <p:extLst>
              <p:ext uri="{D42A27DB-BD31-4B8C-83A1-F6EECF244321}">
                <p14:modId xmlns:p14="http://schemas.microsoft.com/office/powerpoint/2010/main" val="2957767316"/>
              </p:ext>
            </p:extLst>
          </p:nvPr>
        </p:nvGraphicFramePr>
        <p:xfrm>
          <a:off x="762000" y="735623"/>
          <a:ext cx="7696200" cy="7192556"/>
        </p:xfrm>
        <a:graphic>
          <a:graphicData uri="http://schemas.openxmlformats.org/drawingml/2006/table">
            <a:tbl>
              <a:tblPr firstRow="1" bandRow="1">
                <a:tableStyleId>{2D5ABB26-0587-4C30-8999-92F81FD0307C}</a:tableStyleId>
              </a:tblPr>
              <a:tblGrid>
                <a:gridCol w="7696200">
                  <a:extLst>
                    <a:ext uri="{9D8B030D-6E8A-4147-A177-3AD203B41FA5}">
                      <a16:colId xmlns:a16="http://schemas.microsoft.com/office/drawing/2014/main" val="20000"/>
                    </a:ext>
                  </a:extLst>
                </a:gridCol>
              </a:tblGrid>
              <a:tr h="2026656">
                <a:tc>
                  <a:txBody>
                    <a:bodyPr/>
                    <a:lstStyle/>
                    <a:p>
                      <a:pPr marL="33655">
                        <a:lnSpc>
                          <a:spcPct val="100000"/>
                        </a:lnSpc>
                      </a:pPr>
                      <a:r>
                        <a:rPr lang="en-US" sz="2000" i="1" u="sng" dirty="0">
                          <a:solidFill>
                            <a:schemeClr val="bg1"/>
                          </a:solidFill>
                          <a:latin typeface="Berlin Sans FB Demi"/>
                          <a:cs typeface="Berlin Sans FB Demi"/>
                        </a:rPr>
                        <a:t>COUNSELORS</a:t>
                      </a:r>
                    </a:p>
                    <a:p>
                      <a:pPr marL="33655">
                        <a:lnSpc>
                          <a:spcPct val="100000"/>
                        </a:lnSpc>
                      </a:pPr>
                      <a:r>
                        <a:rPr lang="en-US" sz="2000" b="0" dirty="0">
                          <a:solidFill>
                            <a:schemeClr val="bg1"/>
                          </a:solidFill>
                          <a:latin typeface="Berlin Sans FB Demi"/>
                          <a:cs typeface="Berlin Sans FB Demi"/>
                        </a:rPr>
                        <a:t>MRS. MORRISON Student last name: A-K</a:t>
                      </a:r>
                    </a:p>
                    <a:p>
                      <a:pPr marL="33655" marR="0" lvl="0" indent="0" algn="l" defTabSz="914400" eaLnBrk="1" fontAlgn="auto" latinLnBrk="0" hangingPunct="1">
                        <a:lnSpc>
                          <a:spcPct val="100000"/>
                        </a:lnSpc>
                        <a:spcBef>
                          <a:spcPts val="0"/>
                        </a:spcBef>
                        <a:spcAft>
                          <a:spcPts val="0"/>
                        </a:spcAft>
                        <a:buClrTx/>
                        <a:buSzTx/>
                        <a:buFontTx/>
                        <a:buNone/>
                        <a:tabLst/>
                        <a:defRPr/>
                      </a:pPr>
                      <a:r>
                        <a:rPr lang="en-US" sz="2000" b="0" i="0" u="none" dirty="0">
                          <a:solidFill>
                            <a:srgbClr val="00B0F0"/>
                          </a:solidFill>
                          <a:latin typeface="Berlin Sans FB Demi"/>
                          <a:cs typeface="Berlin Sans FB Demi"/>
                          <a:hlinkClick r:id="rId4">
                            <a:extLst>
                              <a:ext uri="{A12FA001-AC4F-418D-AE19-62706E023703}">
                                <ahyp:hlinkClr xmlns:ahyp="http://schemas.microsoft.com/office/drawing/2018/hyperlinkcolor" val="tx"/>
                              </a:ext>
                            </a:extLst>
                          </a:hlinkClick>
                        </a:rPr>
                        <a:t>morrison_kimberly@salkeiz.k12.or.us</a:t>
                      </a:r>
                      <a:endParaRPr lang="en-US" sz="2000" b="0" i="0" u="none" dirty="0">
                        <a:solidFill>
                          <a:srgbClr val="00B0F0"/>
                        </a:solidFill>
                        <a:latin typeface="Berlin Sans FB Demi"/>
                        <a:cs typeface="Berlin Sans FB Demi"/>
                      </a:endParaRPr>
                    </a:p>
                    <a:p>
                      <a:pPr marL="33655" marR="0" lvl="0" indent="0" algn="l" defTabSz="914400" eaLnBrk="1" fontAlgn="auto" latinLnBrk="0" hangingPunct="1">
                        <a:lnSpc>
                          <a:spcPct val="100000"/>
                        </a:lnSpc>
                        <a:spcBef>
                          <a:spcPts val="0"/>
                        </a:spcBef>
                        <a:spcAft>
                          <a:spcPts val="0"/>
                        </a:spcAft>
                        <a:buClrTx/>
                        <a:buSzTx/>
                        <a:buFontTx/>
                        <a:buNone/>
                        <a:tabLst/>
                        <a:defRPr/>
                      </a:pPr>
                      <a:endParaRPr lang="en-US" sz="2000" b="0" dirty="0">
                        <a:solidFill>
                          <a:srgbClr val="00B0F0"/>
                        </a:solidFill>
                        <a:latin typeface="Berlin Sans FB Demi"/>
                        <a:cs typeface="Berlin Sans FB Demi"/>
                      </a:endParaRPr>
                    </a:p>
                    <a:p>
                      <a:pPr marL="33655">
                        <a:lnSpc>
                          <a:spcPct val="100000"/>
                        </a:lnSpc>
                      </a:pPr>
                      <a:r>
                        <a:rPr lang="en-US" sz="2000" b="0" dirty="0">
                          <a:solidFill>
                            <a:schemeClr val="bg1"/>
                          </a:solidFill>
                          <a:latin typeface="Berlin Sans FB Demi"/>
                          <a:cs typeface="Berlin Sans FB Demi"/>
                        </a:rPr>
                        <a:t>MS. WARD L-Z  Student last name: L-Z</a:t>
                      </a:r>
                    </a:p>
                    <a:p>
                      <a:pPr marL="33655" marR="0" lvl="0" indent="0" defTabSz="914400" eaLnBrk="1" fontAlgn="auto" latinLnBrk="0" hangingPunct="1">
                        <a:lnSpc>
                          <a:spcPct val="100000"/>
                        </a:lnSpc>
                        <a:spcBef>
                          <a:spcPts val="0"/>
                        </a:spcBef>
                        <a:spcAft>
                          <a:spcPts val="0"/>
                        </a:spcAft>
                        <a:buClrTx/>
                        <a:buSzTx/>
                        <a:buFontTx/>
                        <a:buNone/>
                        <a:tabLst/>
                        <a:defRPr/>
                      </a:pPr>
                      <a:r>
                        <a:rPr lang="en-US" sz="2000" i="0" u="none" dirty="0">
                          <a:solidFill>
                            <a:srgbClr val="00B0F0"/>
                          </a:solidFill>
                          <a:latin typeface="Berlin Sans FB Demi"/>
                          <a:cs typeface="Berlin Sans FB Demi"/>
                          <a:hlinkClick r:id="rId5">
                            <a:extLst>
                              <a:ext uri="{A12FA001-AC4F-418D-AE19-62706E023703}">
                                <ahyp:hlinkClr xmlns:ahyp="http://schemas.microsoft.com/office/drawing/2018/hyperlinkcolor" val="tx"/>
                              </a:ext>
                            </a:extLst>
                          </a:hlinkClick>
                        </a:rPr>
                        <a:t>ward_brittany@salkeiz.k12.or.us</a:t>
                      </a:r>
                      <a:endParaRPr lang="en-US" sz="2000" i="0" u="none" dirty="0">
                        <a:solidFill>
                          <a:srgbClr val="00B0F0"/>
                        </a:solidFill>
                        <a:latin typeface="Berlin Sans FB Demi"/>
                        <a:cs typeface="Berlin Sans FB Demi"/>
                      </a:endParaRPr>
                    </a:p>
                    <a:p>
                      <a:pPr marL="33655" marR="0" lvl="0" indent="0" defTabSz="914400" eaLnBrk="1" fontAlgn="auto" latinLnBrk="0" hangingPunct="1">
                        <a:lnSpc>
                          <a:spcPct val="100000"/>
                        </a:lnSpc>
                        <a:spcBef>
                          <a:spcPts val="0"/>
                        </a:spcBef>
                        <a:spcAft>
                          <a:spcPts val="0"/>
                        </a:spcAft>
                        <a:buClrTx/>
                        <a:buSzTx/>
                        <a:buFontTx/>
                        <a:buNone/>
                        <a:tabLst/>
                        <a:defRPr/>
                      </a:pPr>
                      <a:endParaRPr lang="en-US" sz="2000" i="0" u="none" dirty="0">
                        <a:latin typeface="Berlin Sans FB Demi"/>
                        <a:cs typeface="Berlin Sans FB Demi"/>
                      </a:endParaRPr>
                    </a:p>
                  </a:txBody>
                  <a:tcPr marL="0" marR="0" marT="0" marB="0">
                    <a:lnL w="7619">
                      <a:solidFill>
                        <a:srgbClr val="006600"/>
                      </a:solidFill>
                      <a:prstDash val="solid"/>
                    </a:lnL>
                    <a:lnR w="7619">
                      <a:solidFill>
                        <a:srgbClr val="006600"/>
                      </a:solidFill>
                      <a:prstDash val="solid"/>
                    </a:lnR>
                    <a:lnT w="7620">
                      <a:solidFill>
                        <a:srgbClr val="006600"/>
                      </a:solidFill>
                      <a:prstDash val="solid"/>
                    </a:lnT>
                    <a:lnB w="7619">
                      <a:solidFill>
                        <a:srgbClr val="006600"/>
                      </a:solidFill>
                      <a:prstDash val="solid"/>
                    </a:lnB>
                  </a:tcPr>
                </a:tc>
                <a:extLst>
                  <a:ext uri="{0D108BD9-81ED-4DB2-BD59-A6C34878D82A}">
                    <a16:rowId xmlns:a16="http://schemas.microsoft.com/office/drawing/2014/main" val="10000"/>
                  </a:ext>
                </a:extLst>
              </a:tr>
              <a:tr h="872722">
                <a:tc>
                  <a:txBody>
                    <a:bodyPr/>
                    <a:lstStyle/>
                    <a:p>
                      <a:pPr marL="33655" marR="0" lvl="0" indent="0" defTabSz="914400" eaLnBrk="1" fontAlgn="auto" latinLnBrk="0" hangingPunct="1">
                        <a:lnSpc>
                          <a:spcPct val="100000"/>
                        </a:lnSpc>
                        <a:spcBef>
                          <a:spcPts val="0"/>
                        </a:spcBef>
                        <a:spcAft>
                          <a:spcPts val="0"/>
                        </a:spcAft>
                        <a:buClrTx/>
                        <a:buSzTx/>
                        <a:buFontTx/>
                        <a:buNone/>
                        <a:tabLst/>
                        <a:defRPr/>
                      </a:pPr>
                      <a:r>
                        <a:rPr lang="en-US" sz="2000" i="1" u="sng" dirty="0">
                          <a:solidFill>
                            <a:schemeClr val="bg1"/>
                          </a:solidFill>
                          <a:latin typeface="Berlin Sans FB Demi"/>
                          <a:cs typeface="Berlin Sans FB Demi"/>
                        </a:rPr>
                        <a:t>BEHAVIOR SPECIALIST - </a:t>
                      </a:r>
                      <a:r>
                        <a:rPr lang="en-US" sz="2000" dirty="0">
                          <a:solidFill>
                            <a:schemeClr val="bg1"/>
                          </a:solidFill>
                          <a:latin typeface="Berlin Sans FB Demi"/>
                          <a:cs typeface="Berlin Sans FB Demi"/>
                        </a:rPr>
                        <a:t>MR. THORP</a:t>
                      </a:r>
                    </a:p>
                    <a:p>
                      <a:pPr marL="33655" marR="0" lvl="0" indent="0" defTabSz="914400" eaLnBrk="1" fontAlgn="auto" latinLnBrk="0" hangingPunct="1">
                        <a:lnSpc>
                          <a:spcPct val="100000"/>
                        </a:lnSpc>
                        <a:spcBef>
                          <a:spcPts val="0"/>
                        </a:spcBef>
                        <a:spcAft>
                          <a:spcPts val="0"/>
                        </a:spcAft>
                        <a:buClrTx/>
                        <a:buSzTx/>
                        <a:buFontTx/>
                        <a:buNone/>
                        <a:tabLst/>
                        <a:defRPr/>
                      </a:pPr>
                      <a:r>
                        <a:rPr lang="en-US" sz="2000" i="0" u="none" dirty="0">
                          <a:solidFill>
                            <a:srgbClr val="00B0F0"/>
                          </a:solidFill>
                          <a:latin typeface="Berlin Sans FB Demi"/>
                          <a:cs typeface="Berlin Sans FB Demi"/>
                          <a:hlinkClick r:id="rId6">
                            <a:extLst>
                              <a:ext uri="{A12FA001-AC4F-418D-AE19-62706E023703}">
                                <ahyp:hlinkClr xmlns:ahyp="http://schemas.microsoft.com/office/drawing/2018/hyperlinkcolor" val="tx"/>
                              </a:ext>
                            </a:extLst>
                          </a:hlinkClick>
                        </a:rPr>
                        <a:t>thorp_joshua@salkeiz.k12.or.us</a:t>
                      </a:r>
                      <a:endParaRPr lang="en-US" sz="2000" i="0" u="none" dirty="0">
                        <a:solidFill>
                          <a:srgbClr val="00B0F0"/>
                        </a:solidFill>
                        <a:latin typeface="Berlin Sans FB Demi"/>
                        <a:cs typeface="Berlin Sans FB Demi"/>
                      </a:endParaRPr>
                    </a:p>
                    <a:p>
                      <a:pPr marL="33655" marR="0" lvl="0" indent="0" defTabSz="914400" eaLnBrk="1" fontAlgn="auto" latinLnBrk="0" hangingPunct="1">
                        <a:lnSpc>
                          <a:spcPct val="100000"/>
                        </a:lnSpc>
                        <a:spcBef>
                          <a:spcPts val="0"/>
                        </a:spcBef>
                        <a:spcAft>
                          <a:spcPts val="0"/>
                        </a:spcAft>
                        <a:buClrTx/>
                        <a:buSzTx/>
                        <a:buFontTx/>
                        <a:buNone/>
                        <a:tabLst/>
                        <a:defRPr/>
                      </a:pPr>
                      <a:endParaRPr lang="en-US" sz="2000" i="1" u="sng" dirty="0">
                        <a:latin typeface="Berlin Sans FB Demi"/>
                        <a:cs typeface="Berlin Sans FB Demi"/>
                      </a:endParaRPr>
                    </a:p>
                  </a:txBody>
                  <a:tcPr marL="0" marR="0" marT="0" marB="0">
                    <a:lnL w="7619">
                      <a:solidFill>
                        <a:srgbClr val="006600"/>
                      </a:solidFill>
                      <a:prstDash val="solid"/>
                    </a:lnL>
                    <a:lnR w="7619">
                      <a:solidFill>
                        <a:srgbClr val="006600"/>
                      </a:solidFill>
                      <a:prstDash val="solid"/>
                    </a:lnR>
                    <a:lnT w="7619">
                      <a:solidFill>
                        <a:srgbClr val="006600"/>
                      </a:solidFill>
                      <a:prstDash val="solid"/>
                    </a:lnT>
                    <a:lnB w="7619">
                      <a:solidFill>
                        <a:srgbClr val="006600"/>
                      </a:solidFill>
                      <a:prstDash val="solid"/>
                    </a:lnB>
                  </a:tcPr>
                </a:tc>
                <a:extLst>
                  <a:ext uri="{0D108BD9-81ED-4DB2-BD59-A6C34878D82A}">
                    <a16:rowId xmlns:a16="http://schemas.microsoft.com/office/drawing/2014/main" val="10001"/>
                  </a:ext>
                </a:extLst>
              </a:tr>
              <a:tr h="872722">
                <a:tc>
                  <a:txBody>
                    <a:bodyPr/>
                    <a:lstStyle/>
                    <a:p>
                      <a:pPr marL="33655">
                        <a:lnSpc>
                          <a:spcPct val="100000"/>
                        </a:lnSpc>
                      </a:pPr>
                      <a:r>
                        <a:rPr lang="en-US" sz="2000" i="1" u="sng" dirty="0">
                          <a:solidFill>
                            <a:schemeClr val="bg1"/>
                          </a:solidFill>
                          <a:latin typeface="Berlin Sans FB Demi"/>
                          <a:cs typeface="Berlin Sans FB Demi"/>
                        </a:rPr>
                        <a:t>OFFICE MANAGER - </a:t>
                      </a:r>
                      <a:r>
                        <a:rPr lang="en-US" sz="2000" i="0" u="none" dirty="0">
                          <a:solidFill>
                            <a:schemeClr val="bg1"/>
                          </a:solidFill>
                          <a:latin typeface="Berlin Sans FB Demi"/>
                          <a:cs typeface="Berlin Sans FB Demi"/>
                        </a:rPr>
                        <a:t>Mrs. Orozco</a:t>
                      </a:r>
                    </a:p>
                    <a:p>
                      <a:pPr marL="33655" marR="0" lvl="0" indent="0" defTabSz="914400" eaLnBrk="1" fontAlgn="auto" latinLnBrk="0" hangingPunct="1">
                        <a:lnSpc>
                          <a:spcPct val="100000"/>
                        </a:lnSpc>
                        <a:spcBef>
                          <a:spcPts val="0"/>
                        </a:spcBef>
                        <a:spcAft>
                          <a:spcPts val="0"/>
                        </a:spcAft>
                        <a:buClrTx/>
                        <a:buSzTx/>
                        <a:buFontTx/>
                        <a:buNone/>
                        <a:tabLst/>
                        <a:defRPr/>
                      </a:pPr>
                      <a:r>
                        <a:rPr lang="en-US" sz="2000" i="0" u="none" dirty="0">
                          <a:solidFill>
                            <a:srgbClr val="00B0F0"/>
                          </a:solidFill>
                          <a:latin typeface="Berlin Sans FB Demi"/>
                          <a:cs typeface="Berlin Sans FB Demi"/>
                          <a:hlinkClick r:id="rId7">
                            <a:extLst>
                              <a:ext uri="{A12FA001-AC4F-418D-AE19-62706E023703}">
                                <ahyp:hlinkClr xmlns:ahyp="http://schemas.microsoft.com/office/drawing/2018/hyperlinkcolor" val="tx"/>
                              </a:ext>
                            </a:extLst>
                          </a:hlinkClick>
                        </a:rPr>
                        <a:t>orozco_rosa@salkeiz.k12.or.us</a:t>
                      </a:r>
                      <a:endParaRPr lang="en-US" sz="2000" i="0" u="none" dirty="0">
                        <a:solidFill>
                          <a:srgbClr val="00B0F0"/>
                        </a:solidFill>
                        <a:latin typeface="Berlin Sans FB Demi"/>
                        <a:cs typeface="Berlin Sans FB Demi"/>
                      </a:endParaRPr>
                    </a:p>
                    <a:p>
                      <a:pPr marL="33655" marR="0" lvl="0" indent="0" defTabSz="914400" eaLnBrk="1" fontAlgn="auto" latinLnBrk="0" hangingPunct="1">
                        <a:lnSpc>
                          <a:spcPct val="100000"/>
                        </a:lnSpc>
                        <a:spcBef>
                          <a:spcPts val="0"/>
                        </a:spcBef>
                        <a:spcAft>
                          <a:spcPts val="0"/>
                        </a:spcAft>
                        <a:buClrTx/>
                        <a:buSzTx/>
                        <a:buFontTx/>
                        <a:buNone/>
                        <a:tabLst/>
                        <a:defRPr/>
                      </a:pPr>
                      <a:endParaRPr lang="en-US" sz="2000" i="1" u="sng" dirty="0">
                        <a:latin typeface="Berlin Sans FB Demi"/>
                        <a:cs typeface="Berlin Sans FB Demi"/>
                      </a:endParaRPr>
                    </a:p>
                  </a:txBody>
                  <a:tcPr marL="0" marR="0" marT="0" marB="0">
                    <a:lnL w="7619">
                      <a:solidFill>
                        <a:srgbClr val="006600"/>
                      </a:solidFill>
                      <a:prstDash val="solid"/>
                    </a:lnL>
                    <a:lnR w="7619">
                      <a:solidFill>
                        <a:srgbClr val="006600"/>
                      </a:solidFill>
                      <a:prstDash val="solid"/>
                    </a:lnR>
                    <a:lnT w="7619" cap="flat" cmpd="sng" algn="ctr">
                      <a:solidFill>
                        <a:srgbClr val="006600"/>
                      </a:solidFill>
                      <a:prstDash val="solid"/>
                      <a:round/>
                      <a:headEnd type="none" w="med" len="med"/>
                      <a:tailEnd type="none" w="med" len="med"/>
                    </a:lnT>
                    <a:lnB w="7619">
                      <a:solidFill>
                        <a:srgbClr val="006600"/>
                      </a:solidFill>
                      <a:prstDash val="solid"/>
                    </a:lnB>
                  </a:tcPr>
                </a:tc>
                <a:extLst>
                  <a:ext uri="{0D108BD9-81ED-4DB2-BD59-A6C34878D82A}">
                    <a16:rowId xmlns:a16="http://schemas.microsoft.com/office/drawing/2014/main" val="3158558711"/>
                  </a:ext>
                </a:extLst>
              </a:tr>
              <a:tr h="872722">
                <a:tc>
                  <a:txBody>
                    <a:bodyPr/>
                    <a:lstStyle/>
                    <a:p>
                      <a:pPr marL="33655" marR="0" lvl="0" indent="0" defTabSz="914400" eaLnBrk="1" fontAlgn="auto" latinLnBrk="0" hangingPunct="1">
                        <a:lnSpc>
                          <a:spcPct val="100000"/>
                        </a:lnSpc>
                        <a:spcBef>
                          <a:spcPts val="0"/>
                        </a:spcBef>
                        <a:spcAft>
                          <a:spcPts val="0"/>
                        </a:spcAft>
                        <a:buClrTx/>
                        <a:buSzTx/>
                        <a:buFontTx/>
                        <a:buNone/>
                        <a:tabLst/>
                        <a:defRPr/>
                      </a:pPr>
                      <a:r>
                        <a:rPr lang="en-US" sz="2000" i="1" u="sng" dirty="0">
                          <a:solidFill>
                            <a:schemeClr val="bg1"/>
                          </a:solidFill>
                          <a:latin typeface="Berlin Sans FB Demi"/>
                          <a:cs typeface="Berlin Sans FB Demi"/>
                        </a:rPr>
                        <a:t>REGISTRAR - </a:t>
                      </a:r>
                      <a:r>
                        <a:rPr lang="en-US" sz="2000" i="0" u="none" dirty="0">
                          <a:solidFill>
                            <a:schemeClr val="bg1"/>
                          </a:solidFill>
                          <a:latin typeface="Berlin Sans FB Demi"/>
                          <a:cs typeface="Berlin Sans FB Demi"/>
                        </a:rPr>
                        <a:t>Mrs. Gallardo</a:t>
                      </a:r>
                    </a:p>
                    <a:p>
                      <a:pPr marL="33655">
                        <a:lnSpc>
                          <a:spcPct val="100000"/>
                        </a:lnSpc>
                      </a:pPr>
                      <a:r>
                        <a:rPr lang="en-US" sz="2000" i="0" u="none" dirty="0">
                          <a:solidFill>
                            <a:srgbClr val="00B0F0"/>
                          </a:solidFill>
                          <a:latin typeface="Berlin Sans FB Demi"/>
                          <a:cs typeface="Berlin Sans FB Demi"/>
                          <a:hlinkClick r:id="rId8">
                            <a:extLst>
                              <a:ext uri="{A12FA001-AC4F-418D-AE19-62706E023703}">
                                <ahyp:hlinkClr xmlns:ahyp="http://schemas.microsoft.com/office/drawing/2018/hyperlinkcolor" val="tx"/>
                              </a:ext>
                            </a:extLst>
                          </a:hlinkClick>
                        </a:rPr>
                        <a:t>gallardo_angelica@salkeiz.k12.or.us</a:t>
                      </a:r>
                      <a:endParaRPr lang="en-US" sz="2000" i="0" u="none" dirty="0">
                        <a:solidFill>
                          <a:srgbClr val="00B0F0"/>
                        </a:solidFill>
                        <a:latin typeface="Berlin Sans FB Demi"/>
                        <a:cs typeface="Berlin Sans FB Demi"/>
                      </a:endParaRPr>
                    </a:p>
                    <a:p>
                      <a:pPr marL="33655">
                        <a:lnSpc>
                          <a:spcPct val="100000"/>
                        </a:lnSpc>
                      </a:pPr>
                      <a:endParaRPr lang="en-US" sz="2000" i="1" u="sng" dirty="0">
                        <a:latin typeface="Berlin Sans FB Demi"/>
                        <a:cs typeface="Berlin Sans FB Demi"/>
                      </a:endParaRPr>
                    </a:p>
                  </a:txBody>
                  <a:tcPr marL="0" marR="0" marT="0" marB="0">
                    <a:lnL w="7619">
                      <a:solidFill>
                        <a:srgbClr val="006600"/>
                      </a:solidFill>
                      <a:prstDash val="solid"/>
                    </a:lnL>
                    <a:lnR w="7619">
                      <a:solidFill>
                        <a:srgbClr val="006600"/>
                      </a:solidFill>
                      <a:prstDash val="solid"/>
                    </a:lnR>
                    <a:lnT w="7619" cap="flat" cmpd="sng" algn="ctr">
                      <a:solidFill>
                        <a:srgbClr val="006600"/>
                      </a:solidFill>
                      <a:prstDash val="solid"/>
                      <a:round/>
                      <a:headEnd type="none" w="med" len="med"/>
                      <a:tailEnd type="none" w="med" len="med"/>
                    </a:lnT>
                    <a:lnB w="7619">
                      <a:solidFill>
                        <a:srgbClr val="006600"/>
                      </a:solidFill>
                      <a:prstDash val="solid"/>
                    </a:lnB>
                  </a:tcPr>
                </a:tc>
                <a:extLst>
                  <a:ext uri="{0D108BD9-81ED-4DB2-BD59-A6C34878D82A}">
                    <a16:rowId xmlns:a16="http://schemas.microsoft.com/office/drawing/2014/main" val="2256738528"/>
                  </a:ext>
                </a:extLst>
              </a:tr>
              <a:tr h="1182398">
                <a:tc>
                  <a:txBody>
                    <a:bodyPr/>
                    <a:lstStyle/>
                    <a:p>
                      <a:pPr marL="33655">
                        <a:lnSpc>
                          <a:spcPct val="100000"/>
                        </a:lnSpc>
                      </a:pPr>
                      <a:r>
                        <a:rPr lang="en-US" sz="2000" i="1" u="sng" dirty="0">
                          <a:solidFill>
                            <a:schemeClr val="bg1"/>
                          </a:solidFill>
                          <a:latin typeface="Berlin Sans FB Demi"/>
                          <a:cs typeface="Berlin Sans FB Demi"/>
                        </a:rPr>
                        <a:t>ASSISTANT PRINCIPAL- </a:t>
                      </a:r>
                      <a:r>
                        <a:rPr lang="en-US" sz="2000" dirty="0">
                          <a:solidFill>
                            <a:schemeClr val="bg1"/>
                          </a:solidFill>
                          <a:latin typeface="Berlin Sans FB Demi"/>
                          <a:cs typeface="Berlin Sans FB Demi"/>
                        </a:rPr>
                        <a:t>MRS. HAMPTON</a:t>
                      </a:r>
                    </a:p>
                    <a:p>
                      <a:pPr marL="33655" marR="0" lvl="0" indent="0" defTabSz="914400" eaLnBrk="1" fontAlgn="auto" latinLnBrk="0" hangingPunct="1">
                        <a:lnSpc>
                          <a:spcPct val="100000"/>
                        </a:lnSpc>
                        <a:spcBef>
                          <a:spcPts val="0"/>
                        </a:spcBef>
                        <a:spcAft>
                          <a:spcPts val="0"/>
                        </a:spcAft>
                        <a:buClrTx/>
                        <a:buSzTx/>
                        <a:buFontTx/>
                        <a:buNone/>
                        <a:tabLst/>
                        <a:defRPr/>
                      </a:pPr>
                      <a:r>
                        <a:rPr lang="en-US" sz="2000" i="0" u="none" dirty="0">
                          <a:solidFill>
                            <a:srgbClr val="00B0F0"/>
                          </a:solidFill>
                          <a:latin typeface="Berlin Sans FB Demi"/>
                          <a:cs typeface="Berlin Sans FB Demi"/>
                          <a:hlinkClick r:id="rId9">
                            <a:extLst>
                              <a:ext uri="{A12FA001-AC4F-418D-AE19-62706E023703}">
                                <ahyp:hlinkClr xmlns:ahyp="http://schemas.microsoft.com/office/drawing/2018/hyperlinkcolor" val="tx"/>
                              </a:ext>
                            </a:extLst>
                          </a:hlinkClick>
                        </a:rPr>
                        <a:t>hampton_tamika@salkeiz.k12.or.us</a:t>
                      </a:r>
                      <a:endParaRPr lang="en-US" sz="2000" i="0" u="none" dirty="0">
                        <a:solidFill>
                          <a:srgbClr val="00B0F0"/>
                        </a:solidFill>
                        <a:latin typeface="Berlin Sans FB Demi"/>
                        <a:cs typeface="Berlin Sans FB Demi"/>
                      </a:endParaRPr>
                    </a:p>
                  </a:txBody>
                  <a:tcPr marL="0" marR="0" marT="0" marB="0">
                    <a:lnL w="7619">
                      <a:solidFill>
                        <a:srgbClr val="006600"/>
                      </a:solidFill>
                      <a:prstDash val="solid"/>
                    </a:lnL>
                    <a:lnR w="7619">
                      <a:solidFill>
                        <a:srgbClr val="006600"/>
                      </a:solidFill>
                      <a:prstDash val="solid"/>
                    </a:lnR>
                    <a:lnT w="7619">
                      <a:solidFill>
                        <a:srgbClr val="006600"/>
                      </a:solidFill>
                      <a:prstDash val="solid"/>
                    </a:lnT>
                    <a:lnB w="7619">
                      <a:solidFill>
                        <a:srgbClr val="006600"/>
                      </a:solidFill>
                      <a:prstDash val="solid"/>
                    </a:lnB>
                  </a:tcPr>
                </a:tc>
                <a:extLst>
                  <a:ext uri="{0D108BD9-81ED-4DB2-BD59-A6C34878D82A}">
                    <a16:rowId xmlns:a16="http://schemas.microsoft.com/office/drawing/2014/main" val="10002"/>
                  </a:ext>
                </a:extLst>
              </a:tr>
              <a:tr h="1133358">
                <a:tc>
                  <a:txBody>
                    <a:bodyPr/>
                    <a:lstStyle/>
                    <a:p>
                      <a:pPr marL="33655">
                        <a:lnSpc>
                          <a:spcPct val="100000"/>
                        </a:lnSpc>
                      </a:pPr>
                      <a:r>
                        <a:rPr lang="en-US" sz="2000" i="1" u="sng" dirty="0">
                          <a:solidFill>
                            <a:schemeClr val="bg1"/>
                          </a:solidFill>
                          <a:latin typeface="Berlin Sans FB Demi"/>
                          <a:cs typeface="Berlin Sans FB Demi"/>
                        </a:rPr>
                        <a:t>PRINCIPAL - </a:t>
                      </a:r>
                      <a:r>
                        <a:rPr lang="en-US" sz="2000" dirty="0">
                          <a:solidFill>
                            <a:schemeClr val="bg1"/>
                          </a:solidFill>
                          <a:latin typeface="Berlin Sans FB Demi"/>
                          <a:cs typeface="Berlin Sans FB Demi"/>
                        </a:rPr>
                        <a:t>MR. MCCARTHY</a:t>
                      </a:r>
                    </a:p>
                    <a:p>
                      <a:pPr marL="33655" marR="0" lvl="0" indent="0" defTabSz="914400" eaLnBrk="1" fontAlgn="auto" latinLnBrk="0" hangingPunct="1">
                        <a:lnSpc>
                          <a:spcPct val="100000"/>
                        </a:lnSpc>
                        <a:spcBef>
                          <a:spcPts val="0"/>
                        </a:spcBef>
                        <a:spcAft>
                          <a:spcPts val="0"/>
                        </a:spcAft>
                        <a:buClrTx/>
                        <a:buSzTx/>
                        <a:buFontTx/>
                        <a:buNone/>
                        <a:tabLst/>
                        <a:defRPr/>
                      </a:pPr>
                      <a:r>
                        <a:rPr lang="en-US" sz="2000" i="0" u="none" dirty="0">
                          <a:solidFill>
                            <a:srgbClr val="00B0F0"/>
                          </a:solidFill>
                          <a:latin typeface="Berlin Sans FB Demi"/>
                          <a:cs typeface="Berlin Sans FB Demi"/>
                          <a:hlinkClick r:id="rId10">
                            <a:extLst>
                              <a:ext uri="{A12FA001-AC4F-418D-AE19-62706E023703}">
                                <ahyp:hlinkClr xmlns:ahyp="http://schemas.microsoft.com/office/drawing/2018/hyperlinkcolor" val="tx"/>
                              </a:ext>
                            </a:extLst>
                          </a:hlinkClick>
                        </a:rPr>
                        <a:t>mccarthy_denny@salkeiz.k12.or.us</a:t>
                      </a:r>
                      <a:endParaRPr lang="en-US" sz="2000" i="0" u="none" dirty="0">
                        <a:solidFill>
                          <a:srgbClr val="00B0F0"/>
                        </a:solidFill>
                        <a:latin typeface="Berlin Sans FB Demi"/>
                        <a:cs typeface="Berlin Sans FB Demi"/>
                      </a:endParaRPr>
                    </a:p>
                    <a:p>
                      <a:pPr marL="33655" marR="0" lvl="0" indent="0" defTabSz="914400" eaLnBrk="1" fontAlgn="auto" latinLnBrk="0" hangingPunct="1">
                        <a:lnSpc>
                          <a:spcPct val="100000"/>
                        </a:lnSpc>
                        <a:spcBef>
                          <a:spcPts val="0"/>
                        </a:spcBef>
                        <a:spcAft>
                          <a:spcPts val="0"/>
                        </a:spcAft>
                        <a:buClrTx/>
                        <a:buSzTx/>
                        <a:buFontTx/>
                        <a:buNone/>
                        <a:tabLst/>
                        <a:defRPr/>
                      </a:pPr>
                      <a:endParaRPr lang="en-US" sz="2000" i="1" u="sng" dirty="0">
                        <a:latin typeface="Berlin Sans FB Demi"/>
                        <a:cs typeface="Berlin Sans FB Demi"/>
                      </a:endParaRPr>
                    </a:p>
                  </a:txBody>
                  <a:tcPr marL="0" marR="0" marT="0" marB="0">
                    <a:lnL w="7619">
                      <a:solidFill>
                        <a:srgbClr val="006600"/>
                      </a:solidFill>
                      <a:prstDash val="solid"/>
                    </a:lnL>
                    <a:lnR w="7619">
                      <a:solidFill>
                        <a:srgbClr val="006600"/>
                      </a:solidFill>
                      <a:prstDash val="solid"/>
                    </a:lnR>
                    <a:lnT w="7619">
                      <a:solidFill>
                        <a:srgbClr val="006600"/>
                      </a:solidFill>
                      <a:prstDash val="solid"/>
                    </a:lnT>
                    <a:lnB w="7619" cap="flat" cmpd="sng" algn="ctr">
                      <a:solidFill>
                        <a:srgbClr val="0066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02481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6600"/>
        </a:soli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7B2DB48-816D-4325-AEA6-A7DCD92192EF}"/>
              </a:ext>
            </a:extLst>
          </p:cNvPr>
          <p:cNvGraphicFramePr>
            <a:graphicFrameLocks noGrp="1"/>
          </p:cNvGraphicFramePr>
          <p:nvPr>
            <p:extLst>
              <p:ext uri="{D42A27DB-BD31-4B8C-83A1-F6EECF244321}">
                <p14:modId xmlns:p14="http://schemas.microsoft.com/office/powerpoint/2010/main" val="1147850011"/>
              </p:ext>
            </p:extLst>
          </p:nvPr>
        </p:nvGraphicFramePr>
        <p:xfrm>
          <a:off x="571500" y="5486400"/>
          <a:ext cx="9213952" cy="1600200"/>
        </p:xfrm>
        <a:graphic>
          <a:graphicData uri="http://schemas.openxmlformats.org/drawingml/2006/table">
            <a:tbl>
              <a:tblPr/>
              <a:tblGrid>
                <a:gridCol w="3244904">
                  <a:extLst>
                    <a:ext uri="{9D8B030D-6E8A-4147-A177-3AD203B41FA5}">
                      <a16:colId xmlns:a16="http://schemas.microsoft.com/office/drawing/2014/main" val="1074524963"/>
                    </a:ext>
                  </a:extLst>
                </a:gridCol>
                <a:gridCol w="2848748">
                  <a:extLst>
                    <a:ext uri="{9D8B030D-6E8A-4147-A177-3AD203B41FA5}">
                      <a16:colId xmlns:a16="http://schemas.microsoft.com/office/drawing/2014/main" val="1479917025"/>
                    </a:ext>
                  </a:extLst>
                </a:gridCol>
                <a:gridCol w="3120300">
                  <a:extLst>
                    <a:ext uri="{9D8B030D-6E8A-4147-A177-3AD203B41FA5}">
                      <a16:colId xmlns:a16="http://schemas.microsoft.com/office/drawing/2014/main" val="1432669004"/>
                    </a:ext>
                  </a:extLst>
                </a:gridCol>
              </a:tblGrid>
              <a:tr h="1600200">
                <a:tc>
                  <a:txBody>
                    <a:bodyPr/>
                    <a:lstStyle/>
                    <a:p>
                      <a:r>
                        <a:rPr lang="en-US" sz="1600" dirty="0">
                          <a:effectLst/>
                        </a:rPr>
                        <a:t>Kimberly Morrison</a:t>
                      </a:r>
                    </a:p>
                    <a:p>
                      <a:r>
                        <a:rPr lang="en-US" sz="1600" dirty="0">
                          <a:effectLst/>
                        </a:rPr>
                        <a:t>School Counselor, Last names A-K</a:t>
                      </a:r>
                    </a:p>
                    <a:p>
                      <a:r>
                        <a:rPr lang="en-US" sz="1600" u="sng" dirty="0">
                          <a:effectLst/>
                          <a:hlinkClick r:id="rId2"/>
                        </a:rPr>
                        <a:t>morrison_kimberly@salkeiz.k12.or.us</a:t>
                      </a:r>
                      <a:endParaRPr lang="en-US" sz="1600" dirty="0">
                        <a:effectLst/>
                      </a:endParaRPr>
                    </a:p>
                    <a:p>
                      <a:r>
                        <a:rPr lang="en-US" sz="1600" dirty="0">
                          <a:effectLst/>
                        </a:rPr>
                        <a:t>971-332-3948</a:t>
                      </a:r>
                    </a:p>
                  </a:txBody>
                  <a:tcPr marL="8486" marR="8486" marT="8486" marB="8486" anchor="ctr">
                    <a:lnL>
                      <a:noFill/>
                    </a:lnL>
                    <a:lnR>
                      <a:noFill/>
                    </a:lnR>
                    <a:lnT>
                      <a:noFill/>
                    </a:lnT>
                    <a:lnB>
                      <a:noFill/>
                    </a:lnB>
                    <a:solidFill>
                      <a:srgbClr val="FFFFFF"/>
                    </a:solidFill>
                  </a:tcPr>
                </a:tc>
                <a:tc>
                  <a:txBody>
                    <a:bodyPr/>
                    <a:lstStyle/>
                    <a:p>
                      <a:r>
                        <a:rPr lang="en-US" sz="1600" dirty="0">
                          <a:effectLst/>
                        </a:rPr>
                        <a:t>Brittany Ward</a:t>
                      </a:r>
                    </a:p>
                    <a:p>
                      <a:r>
                        <a:rPr lang="en-US" sz="1600" dirty="0">
                          <a:effectLst/>
                        </a:rPr>
                        <a:t>School Counselor, Last name L-Z </a:t>
                      </a:r>
                    </a:p>
                    <a:p>
                      <a:r>
                        <a:rPr lang="en-US" sz="1600" u="sng" dirty="0">
                          <a:effectLst/>
                          <a:hlinkClick r:id="rId3"/>
                        </a:rPr>
                        <a:t>ward_brittany@salkeiz.k12.or.us</a:t>
                      </a:r>
                      <a:endParaRPr lang="en-US" sz="1600" dirty="0">
                        <a:effectLst/>
                      </a:endParaRPr>
                    </a:p>
                    <a:p>
                      <a:r>
                        <a:rPr lang="en-US" sz="1600" dirty="0">
                          <a:effectLst/>
                        </a:rPr>
                        <a:t>503-300-7282</a:t>
                      </a:r>
                    </a:p>
                  </a:txBody>
                  <a:tcPr marL="8486" marR="8486" marT="8486" marB="8486" anchor="ctr">
                    <a:lnL>
                      <a:noFill/>
                    </a:lnL>
                    <a:lnR>
                      <a:noFill/>
                    </a:lnR>
                    <a:lnT>
                      <a:noFill/>
                    </a:lnT>
                    <a:lnB>
                      <a:noFill/>
                    </a:lnB>
                    <a:solidFill>
                      <a:srgbClr val="FFFFFF"/>
                    </a:solidFill>
                  </a:tcPr>
                </a:tc>
                <a:tc>
                  <a:txBody>
                    <a:bodyPr/>
                    <a:lstStyle/>
                    <a:p>
                      <a:r>
                        <a:rPr lang="it-IT" sz="1600" dirty="0">
                          <a:effectLst/>
                        </a:rPr>
                        <a:t>Angelica Gallardo</a:t>
                      </a:r>
                    </a:p>
                    <a:p>
                      <a:r>
                        <a:rPr lang="it-IT" sz="1600" dirty="0">
                          <a:effectLst/>
                        </a:rPr>
                        <a:t>Straub Registrar</a:t>
                      </a:r>
                    </a:p>
                    <a:p>
                      <a:r>
                        <a:rPr lang="it-IT" sz="1600" u="sng" dirty="0">
                          <a:effectLst/>
                          <a:hlinkClick r:id="rId4"/>
                        </a:rPr>
                        <a:t>gallardo_angelica@salkeiz.k12.or.us</a:t>
                      </a:r>
                      <a:endParaRPr lang="it-IT" sz="1600" dirty="0">
                        <a:effectLst/>
                      </a:endParaRPr>
                    </a:p>
                    <a:p>
                      <a:r>
                        <a:rPr lang="it-IT" sz="1600" dirty="0">
                          <a:effectLst/>
                        </a:rPr>
                        <a:t>503-399-2030</a:t>
                      </a:r>
                    </a:p>
                  </a:txBody>
                  <a:tcPr marL="8486" marR="8486" marT="8486" marB="8486" anchor="ctr">
                    <a:lnL>
                      <a:noFill/>
                    </a:lnL>
                    <a:lnR>
                      <a:noFill/>
                    </a:lnR>
                    <a:lnT>
                      <a:noFill/>
                    </a:lnT>
                    <a:lnB>
                      <a:noFill/>
                    </a:lnB>
                    <a:solidFill>
                      <a:srgbClr val="FFFFFF"/>
                    </a:solidFill>
                  </a:tcPr>
                </a:tc>
                <a:extLst>
                  <a:ext uri="{0D108BD9-81ED-4DB2-BD59-A6C34878D82A}">
                    <a16:rowId xmlns:a16="http://schemas.microsoft.com/office/drawing/2014/main" val="913439925"/>
                  </a:ext>
                </a:extLst>
              </a:tr>
            </a:tbl>
          </a:graphicData>
        </a:graphic>
      </p:graphicFrame>
      <p:sp>
        <p:nvSpPr>
          <p:cNvPr id="10" name="Rectangle 7">
            <a:extLst>
              <a:ext uri="{FF2B5EF4-FFF2-40B4-BE49-F238E27FC236}">
                <a16:creationId xmlns:a16="http://schemas.microsoft.com/office/drawing/2014/main" id="{87F057CB-87A1-4D2B-9117-48B3EB950893}"/>
              </a:ext>
            </a:extLst>
          </p:cNvPr>
          <p:cNvSpPr>
            <a:spLocks noChangeArrowheads="1"/>
          </p:cNvSpPr>
          <p:nvPr/>
        </p:nvSpPr>
        <p:spPr bwMode="auto">
          <a:xfrm>
            <a:off x="152399" y="451211"/>
            <a:ext cx="9829801" cy="5047536"/>
          </a:xfrm>
          <a:prstGeom prst="rect">
            <a:avLst/>
          </a:prstGeom>
          <a:solidFill>
            <a:srgbClr val="006600"/>
          </a:solid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bg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Lato Extended"/>
              </a:rPr>
              <a:t>It's that time of year again when we start planning and thinking about next year. We look forward to seeing our students in the "new normal" of being in the building for the 2021-2022 school year!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Lato Extended"/>
              </a:rPr>
              <a:t>IMPORTANT: You must complete forecasting next year's classes. </a:t>
            </a:r>
            <a:r>
              <a:rPr kumimoji="0" lang="en-US" altLang="en-US" sz="1600" b="0" i="0" u="none" strike="noStrike" cap="none" normalizeH="0" baseline="0" dirty="0">
                <a:ln>
                  <a:noFill/>
                </a:ln>
                <a:solidFill>
                  <a:schemeClr val="bg1"/>
                </a:solidFill>
                <a:effectLst/>
                <a:latin typeface="Lato Extended"/>
              </a:rPr>
              <a:t>You will need a piece of paper and something to write with               to complete your forecasting.</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600" dirty="0">
              <a:solidFill>
                <a:schemeClr val="bg1"/>
              </a:solidFill>
              <a:latin typeface="Lato Extended"/>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Lato Extended"/>
              </a:rPr>
              <a:t>NEED HELP?</a:t>
            </a:r>
            <a:r>
              <a:rPr kumimoji="0" lang="en-US" altLang="en-US" sz="1600" b="0" i="0" u="none" strike="noStrike" cap="none" normalizeH="0" baseline="0" dirty="0">
                <a:ln>
                  <a:noFill/>
                </a:ln>
                <a:solidFill>
                  <a:schemeClr val="bg1"/>
                </a:solidFill>
                <a:effectLst/>
                <a:latin typeface="Lato Extended"/>
              </a:rPr>
              <a:t> We got your back!  </a:t>
            </a:r>
            <a:r>
              <a:rPr kumimoji="0" lang="en-US" altLang="en-US" sz="1600" b="1" i="0" u="none" strike="noStrike" cap="none" normalizeH="0" baseline="0" dirty="0">
                <a:ln>
                  <a:noFill/>
                </a:ln>
                <a:solidFill>
                  <a:schemeClr val="bg1"/>
                </a:solidFill>
                <a:effectLst/>
                <a:latin typeface="Lato Extended"/>
              </a:rPr>
              <a:t>Join us in the ZOOM ROOM  </a:t>
            </a:r>
            <a:r>
              <a:rPr kumimoji="0" lang="en-US" altLang="en-US" sz="1600" b="1" i="0" u="none" strike="noStrike" cap="none" normalizeH="0" baseline="0" dirty="0">
                <a:ln>
                  <a:noFill/>
                </a:ln>
                <a:solidFill>
                  <a:schemeClr val="bg1"/>
                </a:solidFill>
                <a:effectLst/>
                <a:highlight>
                  <a:srgbClr val="FFFF00"/>
                </a:highlight>
                <a:latin typeface="Lato Extended"/>
              </a:rPr>
              <a:t> </a:t>
            </a:r>
            <a:r>
              <a:rPr lang="en-US" sz="1800" u="sng" dirty="0">
                <a:solidFill>
                  <a:srgbClr val="0563C1"/>
                </a:solidFill>
                <a:effectLst/>
                <a:highlight>
                  <a:srgbClr val="FFFF00"/>
                </a:highlight>
                <a:latin typeface="Calibri" panose="020F0502020204030204" pitchFamily="34" charset="0"/>
                <a:ea typeface="Calibri" panose="020F0502020204030204" pitchFamily="34" charset="0"/>
                <a:hlinkClick r:id="rId5"/>
              </a:rPr>
              <a:t>https://salkeizsd.zoom.us/j/9534321058?pwd=alMwZUlwcmhLeHNyZUl4WWkvaHBRdz09&amp;from=addon</a:t>
            </a:r>
            <a:endParaRPr lang="en-US" sz="1800" u="sng" dirty="0">
              <a:solidFill>
                <a:srgbClr val="0563C1"/>
              </a:solidFill>
              <a:effectLst/>
              <a:highlight>
                <a:srgbClr val="FFFF00"/>
              </a:highlight>
              <a:latin typeface="Calibri" panose="020F0502020204030204" pitchFamily="34" charset="0"/>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Lato Extended"/>
              </a:rPr>
              <a:t>	Friday, April 2 following Advisory: 9:15-10:30AM. </a:t>
            </a:r>
          </a:p>
          <a:p>
            <a:pPr lvl="0"/>
            <a:r>
              <a:rPr lang="en-US" altLang="en-US" sz="1600" b="1" dirty="0">
                <a:solidFill>
                  <a:schemeClr val="bg1"/>
                </a:solidFill>
                <a:latin typeface="Lato Extended"/>
              </a:rPr>
              <a:t>	</a:t>
            </a:r>
            <a:r>
              <a:rPr kumimoji="0" lang="en-US" altLang="en-US" sz="1600" b="1" i="0" u="none" strike="noStrike" cap="none" normalizeH="0" baseline="0" dirty="0">
                <a:ln>
                  <a:noFill/>
                </a:ln>
                <a:solidFill>
                  <a:schemeClr val="bg1"/>
                </a:solidFill>
                <a:effectLst/>
                <a:latin typeface="Lato Extended"/>
              </a:rPr>
              <a:t>Thursday, April 8</a:t>
            </a:r>
            <a:r>
              <a:rPr kumimoji="0" lang="en-US" altLang="en-US" sz="1600" b="1" i="0" u="none" strike="noStrike" cap="none" normalizeH="0" baseline="30000" dirty="0">
                <a:ln>
                  <a:noFill/>
                </a:ln>
                <a:solidFill>
                  <a:schemeClr val="bg1"/>
                </a:solidFill>
                <a:effectLst/>
                <a:latin typeface="Lato Extended"/>
              </a:rPr>
              <a:t>th</a:t>
            </a:r>
            <a:r>
              <a:rPr kumimoji="0" lang="en-US" altLang="en-US" sz="1600" b="1" i="0" u="none" strike="noStrike" cap="none" normalizeH="0" baseline="0" dirty="0">
                <a:ln>
                  <a:noFill/>
                </a:ln>
                <a:solidFill>
                  <a:schemeClr val="bg1"/>
                </a:solidFill>
                <a:effectLst/>
                <a:latin typeface="Lato Extended"/>
              </a:rPr>
              <a:t> , from 9:30-10:30 AM</a:t>
            </a:r>
          </a:p>
          <a:p>
            <a:pPr lvl="0"/>
            <a:r>
              <a:rPr kumimoji="0" lang="en-US" altLang="en-US" sz="1600" b="1" i="0" u="none" strike="noStrike" cap="none" normalizeH="0" baseline="0" dirty="0">
                <a:ln>
                  <a:noFill/>
                </a:ln>
                <a:solidFill>
                  <a:schemeClr val="bg1"/>
                </a:solidFill>
                <a:effectLst/>
                <a:latin typeface="Lato Extended"/>
              </a:rPr>
              <a:t>	Friday, April 9</a:t>
            </a:r>
            <a:r>
              <a:rPr kumimoji="0" lang="en-US" altLang="en-US" sz="1600" b="1" i="0" u="none" strike="noStrike" cap="none" normalizeH="0" baseline="30000" dirty="0">
                <a:ln>
                  <a:noFill/>
                </a:ln>
                <a:solidFill>
                  <a:schemeClr val="bg1"/>
                </a:solidFill>
                <a:effectLst/>
                <a:latin typeface="Lato Extended"/>
              </a:rPr>
              <a:t>th</a:t>
            </a:r>
            <a:r>
              <a:rPr kumimoji="0" lang="en-US" altLang="en-US" sz="1600" b="1" i="0" u="none" strike="noStrike" cap="none" normalizeH="0" baseline="0" dirty="0">
                <a:ln>
                  <a:noFill/>
                </a:ln>
                <a:solidFill>
                  <a:schemeClr val="bg1"/>
                </a:solidFill>
                <a:effectLst/>
                <a:latin typeface="Lato Extended"/>
              </a:rPr>
              <a:t> from 9:30-10:30AM</a:t>
            </a:r>
            <a:r>
              <a:rPr kumimoji="0" lang="en-US" altLang="en-US" sz="1600" b="0" i="0" u="none" strike="noStrike" cap="none" normalizeH="0" baseline="0" dirty="0">
                <a:ln>
                  <a:noFill/>
                </a:ln>
                <a:solidFill>
                  <a:schemeClr val="bg1"/>
                </a:solidFill>
                <a:effectLst/>
                <a:latin typeface="Lato Extended"/>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600" dirty="0">
              <a:solidFill>
                <a:schemeClr val="bg1"/>
              </a:solidFill>
              <a:latin typeface="Lato Extended"/>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600" dirty="0">
                <a:solidFill>
                  <a:schemeClr val="bg1"/>
                </a:solidFill>
                <a:latin typeface="Lato Extended"/>
              </a:rPr>
              <a:t>Please contact us for any and all help,</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600" dirty="0">
                <a:solidFill>
                  <a:schemeClr val="bg1"/>
                </a:solidFill>
                <a:latin typeface="Lato Extended"/>
              </a:rPr>
              <a:t>Mrs. Morrison &amp; Ms. Ward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Lato Extended"/>
              </a:rPr>
              <a:t>School Counselors</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600" dirty="0">
              <a:solidFill>
                <a:srgbClr val="00B050"/>
              </a:solidFill>
              <a:latin typeface="Lato Extended"/>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B050"/>
              </a:solidFill>
              <a:effectLst/>
              <a:latin typeface="Arial" panose="020B0604020202020204" pitchFamily="34" charset="0"/>
            </a:endParaRPr>
          </a:p>
        </p:txBody>
      </p:sp>
      <p:pic>
        <p:nvPicPr>
          <p:cNvPr id="15" name="Picture 14" descr="Icon&#10;&#10;Description automatically generated">
            <a:extLst>
              <a:ext uri="{FF2B5EF4-FFF2-40B4-BE49-F238E27FC236}">
                <a16:creationId xmlns:a16="http://schemas.microsoft.com/office/drawing/2014/main" id="{E4EE4F0A-907E-4384-BDA4-D53AB5F10C0C}"/>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2438400" y="2286000"/>
            <a:ext cx="610234" cy="458629"/>
          </a:xfrm>
          <a:prstGeom prst="rect">
            <a:avLst/>
          </a:prstGeom>
        </p:spPr>
      </p:pic>
      <p:pic>
        <p:nvPicPr>
          <p:cNvPr id="18" name="Picture 17" descr="A picture containing food&#10;&#10;Description automatically generated">
            <a:extLst>
              <a:ext uri="{FF2B5EF4-FFF2-40B4-BE49-F238E27FC236}">
                <a16:creationId xmlns:a16="http://schemas.microsoft.com/office/drawing/2014/main" id="{49FF36F0-73A4-4EB8-99D3-EC6C1D4A61C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7384" r="11387"/>
          <a:stretch/>
        </p:blipFill>
        <p:spPr>
          <a:xfrm>
            <a:off x="228600" y="309126"/>
            <a:ext cx="838200" cy="772925"/>
          </a:xfrm>
          <a:prstGeom prst="rect">
            <a:avLst/>
          </a:prstGeom>
          <a:effectLst/>
        </p:spPr>
      </p:pic>
    </p:spTree>
    <p:extLst>
      <p:ext uri="{BB962C8B-B14F-4D97-AF65-F5344CB8AC3E}">
        <p14:creationId xmlns:p14="http://schemas.microsoft.com/office/powerpoint/2010/main" val="3517651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6600"/>
        </a:solidFill>
        <a:effectLst/>
      </p:bgPr>
    </p:bg>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8A701EE1-0C8F-414C-A6D4-EDCAB91FF60E}"/>
              </a:ext>
            </a:extLst>
          </p:cNvPr>
          <p:cNvSpPr>
            <a:spLocks noChangeArrowheads="1"/>
          </p:cNvSpPr>
          <p:nvPr/>
        </p:nvSpPr>
        <p:spPr bwMode="auto">
          <a:xfrm>
            <a:off x="304800" y="125600"/>
            <a:ext cx="9448800" cy="763285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1" i="1" u="none" strike="noStrike" cap="none" normalizeH="0" baseline="0" dirty="0">
              <a:ln>
                <a:noFill/>
              </a:ln>
              <a:solidFill>
                <a:srgbClr val="2DC26B"/>
              </a:solidFill>
              <a:effectLst/>
              <a:latin typeface="Lato Extended"/>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b="1" i="1" u="none" strike="noStrike" cap="none" normalizeH="0" baseline="0" dirty="0">
                <a:ln>
                  <a:noFill/>
                </a:ln>
                <a:solidFill>
                  <a:srgbClr val="2DC26B"/>
                </a:solidFill>
                <a:effectLst/>
                <a:latin typeface="Lato Extended"/>
              </a:rPr>
              <a:t>"Wow! Planning for 7th grade already?!“</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800" b="1" i="1" dirty="0">
              <a:solidFill>
                <a:srgbClr val="2DC26B"/>
              </a:solidFill>
              <a:latin typeface="Lato Extended"/>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u="none" strike="noStrike" cap="none" normalizeH="0" baseline="0" dirty="0">
                <a:ln>
                  <a:noFill/>
                </a:ln>
                <a:solidFill>
                  <a:srgbClr val="2D3B45"/>
                </a:solidFill>
                <a:effectLst/>
                <a:latin typeface="Lato Extended"/>
              </a:rPr>
              <a:t>Step 1:</a:t>
            </a:r>
            <a:r>
              <a:rPr kumimoji="0" lang="en-US" altLang="en-US" b="0" u="none" strike="noStrike" cap="none" normalizeH="0" baseline="0" dirty="0">
                <a:ln>
                  <a:noFill/>
                </a:ln>
                <a:solidFill>
                  <a:srgbClr val="2D3B45"/>
                </a:solidFill>
                <a:effectLst/>
                <a:latin typeface="Lato Extended"/>
              </a:rPr>
              <a:t> 	Get that piece of paper and something to write with- this is about what YOU want  	next year.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u="none" strike="noStrike" cap="none" normalizeH="0" baseline="0" dirty="0">
              <a:ln>
                <a:noFill/>
              </a:ln>
              <a:solidFill>
                <a:schemeClr val="tx1"/>
              </a:solidFill>
              <a:effectLst/>
              <a:latin typeface="Lato Extended"/>
            </a:endParaRPr>
          </a:p>
          <a:p>
            <a:pPr rtl="0">
              <a:spcBef>
                <a:spcPts val="0"/>
              </a:spcBef>
              <a:spcAft>
                <a:spcPts val="0"/>
              </a:spcAft>
            </a:pPr>
            <a:r>
              <a:rPr kumimoji="0" lang="en-US" altLang="en-US" b="1" u="none" strike="noStrike" cap="none" normalizeH="0" baseline="0" dirty="0">
                <a:ln>
                  <a:noFill/>
                </a:ln>
                <a:solidFill>
                  <a:srgbClr val="2D3B45"/>
                </a:solidFill>
                <a:effectLst/>
                <a:latin typeface="Lato Extended"/>
              </a:rPr>
              <a:t>Step 2:</a:t>
            </a:r>
            <a:r>
              <a:rPr kumimoji="0" lang="en-US" altLang="en-US" b="0" u="none" strike="noStrike" cap="none" normalizeH="0" baseline="0" dirty="0">
                <a:ln>
                  <a:noFill/>
                </a:ln>
                <a:solidFill>
                  <a:srgbClr val="2D3B45"/>
                </a:solidFill>
                <a:effectLst/>
                <a:latin typeface="Lato Extended"/>
              </a:rPr>
              <a:t> Review descriptions of Trimester Long Elective Choices </a:t>
            </a:r>
            <a:r>
              <a:rPr lang="en-US" altLang="en-US" dirty="0">
                <a:solidFill>
                  <a:srgbClr val="2D3B45"/>
                </a:solidFill>
                <a:latin typeface="Lato Extended"/>
              </a:rPr>
              <a:t>h</a:t>
            </a:r>
            <a:r>
              <a:rPr kumimoji="0" lang="en-US" altLang="en-US" b="0" u="none" strike="noStrike" cap="none" normalizeH="0" baseline="0" dirty="0">
                <a:ln>
                  <a:noFill/>
                </a:ln>
                <a:solidFill>
                  <a:srgbClr val="2D3B45"/>
                </a:solidFill>
                <a:effectLst/>
                <a:latin typeface="Lato Extended"/>
              </a:rPr>
              <a:t>ere: </a:t>
            </a:r>
            <a:r>
              <a:rPr lang="en-US" sz="1800" b="0" i="0" u="sng" strike="noStrike" dirty="0">
                <a:solidFill>
                  <a:srgbClr val="1155CC"/>
                </a:solidFill>
                <a:effectLst/>
                <a:latin typeface="Lato Extended"/>
                <a:hlinkClick r:id="rId2"/>
              </a:rPr>
              <a:t>7th Grade Trimester Long Electives</a:t>
            </a:r>
            <a:endParaRPr lang="en-US" b="0" dirty="0">
              <a:effectLst/>
              <a:latin typeface="Lato Extended"/>
            </a:endParaRPr>
          </a:p>
          <a:p>
            <a:pPr marL="285750" indent="-285750">
              <a:buFont typeface="Arial" panose="020B0604020202020204" pitchFamily="34" charset="0"/>
              <a:buChar char="•"/>
            </a:pPr>
            <a:r>
              <a:rPr kumimoji="0" lang="en-US" altLang="en-US" b="1" u="none" strike="noStrike" cap="none" normalizeH="0" baseline="0" dirty="0">
                <a:ln>
                  <a:noFill/>
                </a:ln>
                <a:solidFill>
                  <a:schemeClr val="tx1"/>
                </a:solidFill>
                <a:effectLst/>
                <a:latin typeface="Lato Extended"/>
              </a:rPr>
              <a:t>Here is a short video about Career Explorations Elective: </a:t>
            </a:r>
            <a:r>
              <a:rPr lang="en-US" sz="1800" u="sng" dirty="0">
                <a:solidFill>
                  <a:srgbClr val="0563C1"/>
                </a:solidFill>
                <a:effectLst/>
                <a:latin typeface="Calibri" panose="020F0502020204030204" pitchFamily="34" charset="0"/>
                <a:ea typeface="Calibri" panose="020F0502020204030204" pitchFamily="34" charset="0"/>
                <a:hlinkClick r:id="rId3"/>
              </a:rPr>
              <a:t>https://drive.google.com/file/d/1nE_i2_jcTAaG3TK27KdtfXOr7Oy-akZD/view?usp=sharing</a:t>
            </a:r>
            <a:endParaRPr lang="en-US" sz="1800" u="sng" dirty="0">
              <a:solidFill>
                <a:srgbClr val="0563C1"/>
              </a:solidFill>
              <a:effectLst/>
              <a:latin typeface="Calibri" panose="020F0502020204030204" pitchFamily="34" charset="0"/>
              <a:ea typeface="Calibri" panose="020F0502020204030204" pitchFamily="34" charset="0"/>
            </a:endParaRPr>
          </a:p>
          <a:p>
            <a:endParaRPr kumimoji="0" lang="en-US" altLang="en-US" b="0" u="none" strike="noStrike" cap="none" normalizeH="0" baseline="0" dirty="0">
              <a:ln>
                <a:noFill/>
              </a:ln>
              <a:solidFill>
                <a:schemeClr val="tx1"/>
              </a:solidFill>
              <a:effectLst/>
              <a:latin typeface="Lato Extended"/>
            </a:endParaRPr>
          </a:p>
          <a:p>
            <a:pPr rtl="0">
              <a:spcBef>
                <a:spcPts val="0"/>
              </a:spcBef>
              <a:spcAft>
                <a:spcPts val="0"/>
              </a:spcAft>
            </a:pPr>
            <a:r>
              <a:rPr kumimoji="0" lang="en-US" altLang="en-US" b="1" u="none" strike="noStrike" cap="none" normalizeH="0" baseline="0" dirty="0">
                <a:ln>
                  <a:noFill/>
                </a:ln>
                <a:solidFill>
                  <a:srgbClr val="2D3B45"/>
                </a:solidFill>
                <a:effectLst/>
                <a:latin typeface="Lato Extended"/>
              </a:rPr>
              <a:t>Step 3: </a:t>
            </a:r>
            <a:r>
              <a:rPr kumimoji="0" lang="en-US" altLang="en-US" b="0" u="none" strike="noStrike" cap="none" normalizeH="0" baseline="0" dirty="0">
                <a:ln>
                  <a:noFill/>
                </a:ln>
                <a:solidFill>
                  <a:srgbClr val="2D3B45"/>
                </a:solidFill>
                <a:effectLst/>
                <a:latin typeface="Lato Extended"/>
              </a:rPr>
              <a:t>Review descriptions of Year Long Elective Choices here: </a:t>
            </a:r>
            <a:r>
              <a:rPr lang="en-US" sz="1800" b="0" i="0" u="sng" strike="noStrike" dirty="0">
                <a:solidFill>
                  <a:srgbClr val="1155CC"/>
                </a:solidFill>
                <a:effectLst/>
                <a:latin typeface="Lato Extended"/>
                <a:hlinkClick r:id="rId4"/>
              </a:rPr>
              <a:t>7th Grade Year Long Electives</a:t>
            </a:r>
            <a:endParaRPr lang="en-US" b="0" dirty="0">
              <a:effectLst/>
              <a:latin typeface="Lato Extended"/>
            </a:endParaRPr>
          </a:p>
          <a:p>
            <a:endParaRPr kumimoji="0" lang="en-US" altLang="en-US" b="0" u="none" strike="noStrike" cap="none" normalizeH="0" baseline="0" dirty="0">
              <a:ln>
                <a:noFill/>
              </a:ln>
              <a:solidFill>
                <a:schemeClr val="tx1"/>
              </a:solidFill>
              <a:effectLst/>
              <a:latin typeface="Lato Extended"/>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u="none" strike="noStrike" cap="none" normalizeH="0" baseline="0" dirty="0">
                <a:ln>
                  <a:noFill/>
                </a:ln>
                <a:solidFill>
                  <a:srgbClr val="2D3B45"/>
                </a:solidFill>
                <a:effectLst/>
                <a:latin typeface="Lato Extended"/>
              </a:rPr>
              <a:t>Step 4:</a:t>
            </a:r>
            <a:r>
              <a:rPr kumimoji="0" lang="en-US" altLang="en-US" b="0" u="none" strike="noStrike" cap="none" normalizeH="0" baseline="0" dirty="0">
                <a:ln>
                  <a:noFill/>
                </a:ln>
                <a:solidFill>
                  <a:srgbClr val="2D3B45"/>
                </a:solidFill>
                <a:effectLst/>
                <a:latin typeface="Lato Extended"/>
              </a:rPr>
              <a:t> Write down (on your sheet of paper) your 8 elective choices. </a:t>
            </a:r>
            <a:r>
              <a:rPr kumimoji="0" lang="en-US" altLang="en-US" b="1" u="none" strike="noStrike" cap="none" normalizeH="0" baseline="0" dirty="0">
                <a:ln>
                  <a:noFill/>
                </a:ln>
                <a:solidFill>
                  <a:srgbClr val="2D3B45"/>
                </a:solidFill>
                <a:effectLst/>
                <a:latin typeface="Lato Extended"/>
              </a:rPr>
              <a:t>#1 is your top priority and #8 will be your last priority.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u="none" strike="noStrike" cap="none" normalizeH="0" baseline="0" dirty="0">
              <a:ln>
                <a:noFill/>
              </a:ln>
              <a:solidFill>
                <a:schemeClr val="tx1"/>
              </a:solidFill>
              <a:effectLst/>
              <a:latin typeface="Lato Extended"/>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u="none" strike="noStrike" cap="none" normalizeH="0" baseline="0" dirty="0">
                <a:ln>
                  <a:noFill/>
                </a:ln>
                <a:solidFill>
                  <a:srgbClr val="2D3B45"/>
                </a:solidFill>
                <a:effectLst/>
                <a:latin typeface="Lato Extended"/>
              </a:rPr>
              <a:t>Step 5:</a:t>
            </a:r>
            <a:r>
              <a:rPr kumimoji="0" lang="en-US" altLang="en-US" b="0" u="none" strike="noStrike" cap="none" normalizeH="0" baseline="0" dirty="0">
                <a:ln>
                  <a:noFill/>
                </a:ln>
                <a:solidFill>
                  <a:srgbClr val="2D3B45"/>
                </a:solidFill>
                <a:effectLst/>
                <a:latin typeface="Lato Extended"/>
              </a:rPr>
              <a:t> Fill out the COURSE SELECTION HERE: </a:t>
            </a:r>
            <a:r>
              <a:rPr kumimoji="0" lang="en-US" altLang="en-US" b="0" u="sng" strike="noStrike" cap="none" normalizeH="0" baseline="0" dirty="0">
                <a:ln>
                  <a:noFill/>
                </a:ln>
                <a:solidFill>
                  <a:srgbClr val="0070C0"/>
                </a:solidFill>
                <a:effectLst/>
                <a:latin typeface="Lato Extended"/>
                <a:hlinkClick r:id="rId5">
                  <a:extLst>
                    <a:ext uri="{A12FA001-AC4F-418D-AE19-62706E023703}">
                      <ahyp:hlinkClr xmlns:ahyp="http://schemas.microsoft.com/office/drawing/2018/hyperlinkcolor" val="tx"/>
                    </a:ext>
                  </a:extLst>
                </a:hlinkClick>
              </a:rPr>
              <a:t>Current STRAUB 6th graders (Links to an external site.)</a:t>
            </a:r>
            <a:r>
              <a:rPr kumimoji="0" lang="en-US" altLang="en-US" b="0" u="none" strike="noStrike" cap="none" normalizeH="0" baseline="0" dirty="0">
                <a:ln>
                  <a:noFill/>
                </a:ln>
                <a:solidFill>
                  <a:srgbClr val="0070C0"/>
                </a:solidFill>
                <a:effectLst/>
                <a:latin typeface="Lato Extended"/>
              </a:rPr>
              <a:t>   </a:t>
            </a:r>
            <a:r>
              <a:rPr lang="en-US" altLang="en-US" dirty="0">
                <a:solidFill>
                  <a:srgbClr val="0070C0"/>
                </a:solidFill>
                <a:latin typeface="Lato Extended"/>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a:solidFill>
                <a:srgbClr val="0070C0"/>
              </a:solidFill>
              <a:latin typeface="Lato Extended"/>
            </a:endParaRPr>
          </a:p>
          <a:p>
            <a:pPr rtl="0">
              <a:spcBef>
                <a:spcPts val="1200"/>
              </a:spcBef>
              <a:spcAft>
                <a:spcPts val="1200"/>
              </a:spcAft>
            </a:pPr>
            <a:r>
              <a:rPr lang="es-ES" sz="1800" b="1" i="0" u="none" strike="noStrike" dirty="0">
                <a:solidFill>
                  <a:srgbClr val="000000"/>
                </a:solidFill>
                <a:effectLst/>
                <a:latin typeface="Lato Extended"/>
              </a:rPr>
              <a:t>*Step 6: </a:t>
            </a:r>
            <a:r>
              <a:rPr lang="es-ES" sz="1800" i="1" u="none" strike="noStrike" dirty="0">
                <a:solidFill>
                  <a:srgbClr val="000000"/>
                </a:solidFill>
                <a:effectLst/>
                <a:latin typeface="Lato Extended"/>
              </a:rPr>
              <a:t>Instrucciones para traducir el documento de pronóstico</a:t>
            </a:r>
            <a:r>
              <a:rPr lang="es-ES" i="1" dirty="0">
                <a:latin typeface="Lato Extended"/>
              </a:rPr>
              <a:t> </a:t>
            </a:r>
            <a:r>
              <a:rPr lang="es-ES" sz="1800" i="1" u="none" strike="noStrike" dirty="0">
                <a:solidFill>
                  <a:srgbClr val="000000"/>
                </a:solidFill>
                <a:effectLst/>
                <a:latin typeface="Lato Extended"/>
              </a:rPr>
              <a:t>del inglés al español   	u otro idioma: </a:t>
            </a:r>
            <a:r>
              <a:rPr lang="en-US" sz="1800" b="0" i="0" u="sng" strike="noStrike" dirty="0">
                <a:solidFill>
                  <a:srgbClr val="1155CC"/>
                </a:solidFill>
                <a:effectLst/>
                <a:latin typeface="Georgia" panose="02040502050405020303" pitchFamily="18" charset="0"/>
                <a:hlinkClick r:id="rId6"/>
              </a:rPr>
              <a:t>Translate Google Form</a:t>
            </a:r>
            <a:endParaRPr lang="en-US" altLang="en-US" dirty="0">
              <a:solidFill>
                <a:srgbClr val="0070C0"/>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u="none" strike="noStrike" cap="none" normalizeH="0" baseline="0" dirty="0">
                <a:ln>
                  <a:noFill/>
                </a:ln>
                <a:solidFill>
                  <a:srgbClr val="2D3B45"/>
                </a:solidFill>
                <a:effectLst/>
                <a:latin typeface="inherit"/>
              </a:rPr>
              <a:t>*Make sure your parent signs the bottom of the Google Form!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1"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1" u="none" strike="noStrike" cap="none" normalizeH="0" baseline="0" dirty="0">
                <a:ln>
                  <a:noFill/>
                </a:ln>
                <a:solidFill>
                  <a:srgbClr val="2DC26B"/>
                </a:solidFill>
                <a:effectLst/>
                <a:latin typeface="inherit"/>
              </a:rPr>
              <a:t>Once your forecasting is completed, you are on your way to becoming a 7</a:t>
            </a:r>
            <a:r>
              <a:rPr kumimoji="0" lang="en-US" altLang="en-US" sz="1600" b="1" i="1" u="none" strike="noStrike" cap="none" normalizeH="0" baseline="30000" dirty="0">
                <a:ln>
                  <a:noFill/>
                </a:ln>
                <a:solidFill>
                  <a:srgbClr val="2DC26B"/>
                </a:solidFill>
                <a:effectLst/>
                <a:latin typeface="inherit"/>
              </a:rPr>
              <a:t>th</a:t>
            </a:r>
            <a:r>
              <a:rPr kumimoji="0" lang="en-US" altLang="en-US" sz="1600" b="1" i="1" u="none" strike="noStrike" cap="none" normalizeH="0" baseline="0" dirty="0">
                <a:ln>
                  <a:noFill/>
                </a:ln>
                <a:solidFill>
                  <a:srgbClr val="2DC26B"/>
                </a:solidFill>
                <a:effectLst/>
                <a:latin typeface="inherit"/>
              </a:rPr>
              <a:t> grader!</a:t>
            </a:r>
            <a:endParaRPr kumimoji="0" lang="en-US" altLang="en-US" sz="1600" b="0" i="1" u="none" strike="noStrike" cap="none" normalizeH="0" baseline="0" dirty="0">
              <a:ln>
                <a:noFill/>
              </a:ln>
              <a:solidFill>
                <a:schemeClr val="tx1"/>
              </a:solidFill>
              <a:effectLst/>
              <a:latin typeface="Arial" panose="020B0604020202020204" pitchFamily="34" charset="0"/>
            </a:endParaRPr>
          </a:p>
        </p:txBody>
      </p:sp>
      <p:pic>
        <p:nvPicPr>
          <p:cNvPr id="3074" name="Picture 2" descr="Preview the document">
            <a:hlinkClick r:id="rId7" tooltip="Preview the document"/>
            <a:extLst>
              <a:ext uri="{FF2B5EF4-FFF2-40B4-BE49-F238E27FC236}">
                <a16:creationId xmlns:a16="http://schemas.microsoft.com/office/drawing/2014/main" id="{0FAFFBEF-C412-459D-9F24-76CC72C04AF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84963" y="-441325"/>
            <a:ext cx="152400" cy="15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769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006600"/>
        </a:solidFill>
        <a:effectLst/>
      </p:bgPr>
    </p:bg>
    <p:spTree>
      <p:nvGrpSpPr>
        <p:cNvPr id="1" name=""/>
        <p:cNvGrpSpPr/>
        <p:nvPr/>
      </p:nvGrpSpPr>
      <p:grpSpPr>
        <a:xfrm>
          <a:off x="0" y="0"/>
          <a:ext cx="0" cy="0"/>
          <a:chOff x="0" y="0"/>
          <a:chExt cx="0" cy="0"/>
        </a:xfrm>
      </p:grpSpPr>
      <p:sp>
        <p:nvSpPr>
          <p:cNvPr id="2" name="object 2"/>
          <p:cNvSpPr/>
          <p:nvPr/>
        </p:nvSpPr>
        <p:spPr>
          <a:xfrm>
            <a:off x="1600200" y="1090549"/>
            <a:ext cx="6715379" cy="5591302"/>
          </a:xfrm>
          <a:prstGeom prst="rect">
            <a:avLst/>
          </a:prstGeom>
          <a:blipFill>
            <a:blip r:embed="rId2" cstate="print"/>
            <a:stretch>
              <a:fillRect/>
            </a:stretch>
          </a:blipFill>
        </p:spPr>
        <p:txBody>
          <a:bodyPr wrap="square" lIns="0" tIns="0" rIns="0" bIns="0" rtlCol="0"/>
          <a:lstStyle/>
          <a:p>
            <a:endParaRPr dirty="0"/>
          </a:p>
        </p:txBody>
      </p:sp>
      <p:sp>
        <p:nvSpPr>
          <p:cNvPr id="6" name="Title 6"/>
          <p:cNvSpPr txBox="1">
            <a:spLocks/>
          </p:cNvSpPr>
          <p:nvPr/>
        </p:nvSpPr>
        <p:spPr>
          <a:xfrm>
            <a:off x="838200" y="381000"/>
            <a:ext cx="8373680" cy="2215991"/>
          </a:xfrm>
          <a:prstGeom prst="rect">
            <a:avLst/>
          </a:prstGeom>
        </p:spPr>
        <p:txBody>
          <a:bodyPr wrap="square" lIns="0" tIns="0" rIns="0" bIns="0">
            <a:spAutoFit/>
          </a:bodyPr>
          <a:lstStyle>
            <a:lvl1pPr>
              <a:defRPr sz="5000" b="1" i="0">
                <a:solidFill>
                  <a:srgbClr val="006600"/>
                </a:solidFill>
                <a:latin typeface="Bodoni MT Condensed"/>
                <a:ea typeface="+mj-ea"/>
                <a:cs typeface="Bodoni MT Condensed"/>
              </a:defRPr>
            </a:lvl1pPr>
          </a:lstStyle>
          <a:p>
            <a:pPr algn="ctr"/>
            <a:r>
              <a:rPr lang="en-US" sz="4800" kern="0" dirty="0">
                <a:solidFill>
                  <a:schemeClr val="bg1"/>
                </a:solidFill>
              </a:rPr>
              <a:t>The End</a:t>
            </a:r>
          </a:p>
          <a:p>
            <a:pPr algn="ctr"/>
            <a:r>
              <a:rPr lang="en-US" sz="4800" kern="0" dirty="0">
                <a:solidFill>
                  <a:schemeClr val="bg1"/>
                </a:solidFill>
              </a:rPr>
              <a:t>Make sure and complete your forecasting </a:t>
            </a:r>
            <a:r>
              <a:rPr lang="en-US" sz="4800" kern="0">
                <a:solidFill>
                  <a:schemeClr val="bg1"/>
                </a:solidFill>
              </a:rPr>
              <a:t>by April 16th!</a:t>
            </a:r>
            <a:endParaRPr lang="en-US" sz="4800" kern="0" dirty="0">
              <a:solidFill>
                <a:schemeClr val="bg1"/>
              </a:solidFill>
            </a:endParaRPr>
          </a:p>
        </p:txBody>
      </p:sp>
      <p:pic>
        <p:nvPicPr>
          <p:cNvPr id="7" name="Picture 6" descr="&lt;strong&gt;Hooray&lt;/strong&gt; GIFs - Find &amp; Share on GIPH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1029" y="4267200"/>
            <a:ext cx="5428022" cy="2931132"/>
          </a:xfrm>
          <a:prstGeom prst="rect">
            <a:avLst/>
          </a:prstGeom>
        </p:spPr>
      </p:pic>
    </p:spTree>
    <p:extLst>
      <p:ext uri="{BB962C8B-B14F-4D97-AF65-F5344CB8AC3E}">
        <p14:creationId xmlns:p14="http://schemas.microsoft.com/office/powerpoint/2010/main" val="3997216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800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1937</TotalTime>
  <Words>842</Words>
  <Application>Microsoft Office PowerPoint</Application>
  <PresentationFormat>Custom</PresentationFormat>
  <Paragraphs>163</Paragraphs>
  <Slides>10</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Arial</vt:lpstr>
      <vt:lpstr>Berlin Sans FB Demi</vt:lpstr>
      <vt:lpstr>Bodoni MT</vt:lpstr>
      <vt:lpstr>Bodoni MT Condensed</vt:lpstr>
      <vt:lpstr>Calibri</vt:lpstr>
      <vt:lpstr>Georgia</vt:lpstr>
      <vt:lpstr>inherit</vt:lpstr>
      <vt:lpstr>Lato Extended</vt:lpstr>
      <vt:lpstr>Office Theme</vt:lpstr>
      <vt:lpstr>Let’s look at schedules and talk about forecasting</vt:lpstr>
      <vt:lpstr> * Math- year long class * Language Arts- year long class  * Science-year long class * 2 Trimesters of Social Studies * 1 Trimester of Health * 1 Trimester of PE      </vt:lpstr>
      <vt:lpstr> Band-Choir-Orchestra-ELD-AVID-Art-Peer Partner-PE- FACS Exploration Youth &amp; Law-Engineering &amp; Design- Career Explorations  *Intervention classes   </vt:lpstr>
      <vt:lpstr>  *Intervention classes  Some students will receive additional support in reading, writing and/or math in order to provide them a strong foundation as they prepare for high school.   </vt:lpstr>
      <vt:lpstr> </vt:lpstr>
      <vt:lpstr>GENERAL 7th grade draft STUDENT SCHEDULE </vt:lpstr>
      <vt:lpstr>STUDENT SUPPORT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Denny McCarthy</dc:creator>
  <cp:lastModifiedBy>Kimberly Morrison</cp:lastModifiedBy>
  <cp:revision>103</cp:revision>
  <dcterms:created xsi:type="dcterms:W3CDTF">2020-05-09T03:04:11Z</dcterms:created>
  <dcterms:modified xsi:type="dcterms:W3CDTF">2021-04-01T22:49:08Z</dcterms:modified>
</cp:coreProperties>
</file>