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8" r:id="rId3"/>
    <p:sldId id="259" r:id="rId4"/>
    <p:sldId id="268" r:id="rId5"/>
    <p:sldId id="271" r:id="rId6"/>
    <p:sldId id="275" r:id="rId7"/>
    <p:sldId id="260" r:id="rId8"/>
    <p:sldId id="261" r:id="rId9"/>
    <p:sldId id="269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75FDE0F-6675-43E2-929F-B08EC8CA6F4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2AD8189-94CA-4A67-A052-750DAA4C4CF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bit.ly/nVwGfg" TargetMode="External"/><Relationship Id="rId3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Succeed in Middle School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Classroom Guidance –Academic Lesson for the Summer Bridge Program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09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Today in classroom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Topic: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Academics!! 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Activity: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‘What’s your style?’-Learning style inventory, How to make it happen-Setting goals. 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Beginning Question(S):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How will understanding my learning style help me succeed in 6</a:t>
            </a:r>
            <a:r>
              <a:rPr lang="en-US" baseline="30000" dirty="0" smtClean="0">
                <a:solidFill>
                  <a:schemeClr val="accent6">
                    <a:lumMod val="7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grade? What is a SMART goal? What is the difference between a short-term goal and a long-term goal? 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When it’s all said and done: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en-US" baseline="30000" dirty="0" smtClean="0">
                <a:solidFill>
                  <a:schemeClr val="accent6">
                    <a:lumMod val="7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graders will be able to identify his/her learning style. 6</a:t>
            </a:r>
            <a:r>
              <a:rPr lang="en-US" baseline="30000" dirty="0" smtClean="0">
                <a:solidFill>
                  <a:schemeClr val="accent6">
                    <a:lumMod val="7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graders will also be able to articulate different types of goals, and will be able to set a short-term goal SMART goal.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818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YOUR </a:t>
            </a:r>
            <a:r>
              <a:rPr lang="en-US" b="1" dirty="0" smtClean="0"/>
              <a:t>S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="1" dirty="0" smtClean="0"/>
              <a:t>y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en-US" b="1" dirty="0" smtClean="0"/>
              <a:t>e?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There are 3 learning styles: </a:t>
            </a:r>
          </a:p>
          <a:p>
            <a:pPr lvl="1"/>
            <a:r>
              <a:rPr lang="en-US" dirty="0" smtClean="0"/>
              <a:t>Visual</a:t>
            </a:r>
          </a:p>
          <a:p>
            <a:pPr lvl="1"/>
            <a:r>
              <a:rPr lang="en-US" dirty="0" smtClean="0"/>
              <a:t>Auditory</a:t>
            </a:r>
          </a:p>
          <a:p>
            <a:pPr lvl="1"/>
            <a:r>
              <a:rPr lang="en-US" dirty="0" smtClean="0"/>
              <a:t>Tactile or Kinesthetic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Directions:</a:t>
            </a:r>
            <a:r>
              <a:rPr lang="en-US" dirty="0" smtClean="0"/>
              <a:t> Read each statement carefully.  Chose one answer for each. </a:t>
            </a:r>
            <a:r>
              <a:rPr lang="en-US" b="1" dirty="0" smtClean="0">
                <a:solidFill>
                  <a:srgbClr val="FF0000"/>
                </a:solidFill>
              </a:rPr>
              <a:t>You have 10 minutes!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64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add up the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did you discover about your learning style?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Time limit 3-4 minutes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21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r-seuss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914400"/>
            <a:ext cx="6433069" cy="479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9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-32381"/>
            <a:ext cx="360471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Turn and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0" y="3657600"/>
            <a:ext cx="6777317" cy="350897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Share with one person at your table your </a:t>
            </a:r>
          </a:p>
          <a:p>
            <a:pPr lvl="1"/>
            <a:r>
              <a:rPr lang="en-US" sz="2800" dirty="0" smtClean="0"/>
              <a:t>Everyday Choices</a:t>
            </a:r>
          </a:p>
          <a:p>
            <a:pPr lvl="1"/>
            <a:r>
              <a:rPr lang="en-US" sz="2800" dirty="0" smtClean="0"/>
              <a:t>Slumps</a:t>
            </a:r>
          </a:p>
          <a:p>
            <a:pPr lvl="1"/>
            <a:r>
              <a:rPr lang="en-US" sz="2800" dirty="0" smtClean="0"/>
              <a:t>Future Goals</a:t>
            </a:r>
          </a:p>
          <a:p>
            <a:pPr lvl="1"/>
            <a:endParaRPr lang="en-US" sz="2800" dirty="0"/>
          </a:p>
          <a:p>
            <a:pPr marL="468630" lvl="1" indent="0">
              <a:buNone/>
            </a:pPr>
            <a:endParaRPr lang="en-US" sz="2800" dirty="0" smtClean="0"/>
          </a:p>
        </p:txBody>
      </p:sp>
      <p:pic>
        <p:nvPicPr>
          <p:cNvPr id="5" name="Picture 4" descr="oh-the-places-you-ll-go-dr-seuss-screenshot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795204"/>
            <a:ext cx="4293594" cy="286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2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 2: Goals-Make it Happen!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goal?</a:t>
            </a:r>
          </a:p>
          <a:p>
            <a:r>
              <a:rPr lang="en-US" dirty="0" smtClean="0"/>
              <a:t>What is the difference between a short –term goal and a long-term goal?  –Ask the person next to you. 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Time Limit: 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 minute</a:t>
            </a:r>
            <a:endParaRPr lang="en-US" dirty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87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304800"/>
            <a:ext cx="7019515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SMART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381948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FF0000"/>
                </a:solidFill>
              </a:rPr>
              <a:t>Time limit: 4 minutes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bethany.graham\AppData\Local\Microsoft\Windows\Temporary Internet Files\Content.Outlook\EL5QK4G2\smart-goals-221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3152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19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SMART Goals </a:t>
            </a:r>
            <a:br>
              <a:rPr lang="en-US" dirty="0" smtClean="0"/>
            </a:br>
            <a:r>
              <a:rPr lang="en-US" dirty="0" smtClean="0"/>
              <a:t>	Let’s Practice!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85800" y="2974694"/>
            <a:ext cx="3775777" cy="334990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 want to earn a 93 or better in ELA on my 3</a:t>
            </a:r>
            <a:r>
              <a:rPr lang="en-US" baseline="30000" dirty="0" smtClean="0"/>
              <a:t>rd</a:t>
            </a:r>
            <a:r>
              <a:rPr lang="en-US" dirty="0" smtClean="0"/>
              <a:t> quarter report card</a:t>
            </a:r>
          </a:p>
          <a:p>
            <a:pPr marL="68580" indent="0">
              <a:buNone/>
            </a:pPr>
            <a:r>
              <a:rPr lang="en-US" dirty="0" smtClean="0"/>
              <a:t>Label each  of the </a:t>
            </a:r>
            <a:r>
              <a:rPr lang="en-US" b="1" u="sng" dirty="0" smtClean="0"/>
              <a:t>SMART</a:t>
            </a:r>
            <a:r>
              <a:rPr lang="en-US" dirty="0" smtClean="0"/>
              <a:t> “parts.” </a:t>
            </a:r>
            <a:r>
              <a:rPr lang="en-US" dirty="0" smtClean="0">
                <a:sym typeface="Wingdings" pitchFamily="2" charset="2"/>
              </a:rPr>
              <a:t> Is there anything to add to make it a </a:t>
            </a:r>
            <a:r>
              <a:rPr lang="en-US" b="1" dirty="0" smtClean="0">
                <a:sym typeface="Wingdings" pitchFamily="2" charset="2"/>
              </a:rPr>
              <a:t>SMART</a:t>
            </a:r>
            <a:r>
              <a:rPr lang="en-US" dirty="0" smtClean="0">
                <a:sym typeface="Wingdings" pitchFamily="2" charset="2"/>
              </a:rPr>
              <a:t> goal? </a:t>
            </a:r>
            <a:endParaRPr lang="en-US" b="1" u="sng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 2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736848" cy="3273706"/>
          </a:xfrm>
        </p:spPr>
        <p:txBody>
          <a:bodyPr>
            <a:normAutofit/>
          </a:bodyPr>
          <a:lstStyle/>
          <a:p>
            <a:r>
              <a:rPr lang="en-US" dirty="0" smtClean="0"/>
              <a:t>I want to get a lot of good test grades</a:t>
            </a:r>
          </a:p>
          <a:p>
            <a:endParaRPr lang="en-US" dirty="0" smtClean="0"/>
          </a:p>
          <a:p>
            <a:pPr marL="68580" indent="0">
              <a:buNone/>
            </a:pPr>
            <a:r>
              <a:rPr lang="en-US" dirty="0"/>
              <a:t>Label each  </a:t>
            </a:r>
            <a:r>
              <a:rPr lang="en-US" dirty="0" smtClean="0"/>
              <a:t>of the </a:t>
            </a:r>
            <a:r>
              <a:rPr lang="en-US" b="1" u="sng" dirty="0" smtClean="0"/>
              <a:t>SMART</a:t>
            </a:r>
            <a:r>
              <a:rPr lang="en-US" dirty="0" smtClean="0"/>
              <a:t> “parts.” </a:t>
            </a:r>
            <a:r>
              <a:rPr lang="en-US" dirty="0">
                <a:sym typeface="Wingdings" pitchFamily="2" charset="2"/>
              </a:rPr>
              <a:t> Is there anything </a:t>
            </a:r>
            <a:r>
              <a:rPr lang="en-US" dirty="0" smtClean="0">
                <a:sym typeface="Wingdings" pitchFamily="2" charset="2"/>
              </a:rPr>
              <a:t>to add </a:t>
            </a:r>
            <a:r>
              <a:rPr lang="en-US" dirty="0">
                <a:sym typeface="Wingdings" pitchFamily="2" charset="2"/>
              </a:rPr>
              <a:t>to make it a </a:t>
            </a:r>
            <a:r>
              <a:rPr lang="en-US" b="1" dirty="0">
                <a:sym typeface="Wingdings" pitchFamily="2" charset="2"/>
              </a:rPr>
              <a:t>SMART</a:t>
            </a:r>
            <a:r>
              <a:rPr lang="en-US" dirty="0">
                <a:sym typeface="Wingdings" pitchFamily="2" charset="2"/>
              </a:rPr>
              <a:t> goal? </a:t>
            </a:r>
            <a:endParaRPr lang="en-US" b="1" u="sng" dirty="0"/>
          </a:p>
          <a:p>
            <a:pPr marL="68580" indent="0">
              <a:buNone/>
            </a:pPr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495800" y="2514600"/>
            <a:ext cx="0" cy="381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6001434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Time limit: </a:t>
            </a:r>
            <a:r>
              <a:rPr lang="en-US" b="1" dirty="0" smtClean="0">
                <a:solidFill>
                  <a:srgbClr val="FF0000"/>
                </a:solidFill>
              </a:rPr>
              <a:t>8 </a:t>
            </a:r>
            <a:r>
              <a:rPr lang="en-US" b="1" dirty="0">
                <a:solidFill>
                  <a:srgbClr val="FF0000"/>
                </a:solidFill>
              </a:rPr>
              <a:t>minutes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651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Together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Summer Plans (Group 1)</a:t>
            </a:r>
          </a:p>
          <a:p>
            <a:r>
              <a:rPr lang="en-US" dirty="0" smtClean="0"/>
              <a:t>Making Money (Group 2)</a:t>
            </a:r>
          </a:p>
          <a:p>
            <a:r>
              <a:rPr lang="en-US" dirty="0" smtClean="0"/>
              <a:t>Achieving in School (Passing 3</a:t>
            </a:r>
            <a:r>
              <a:rPr lang="en-US" baseline="30000" dirty="0" smtClean="0"/>
              <a:t>rd</a:t>
            </a:r>
            <a:r>
              <a:rPr lang="en-US" dirty="0" smtClean="0"/>
              <a:t> quarter!) (Group 3)</a:t>
            </a:r>
          </a:p>
          <a:p>
            <a:r>
              <a:rPr lang="en-US" dirty="0" smtClean="0"/>
              <a:t>Achieving in sports, theater or music (Group 4) </a:t>
            </a:r>
          </a:p>
          <a:p>
            <a:r>
              <a:rPr lang="en-US" dirty="0" smtClean="0"/>
              <a:t>Getting a job (Group 5) </a:t>
            </a:r>
          </a:p>
          <a:p>
            <a:r>
              <a:rPr lang="en-US" dirty="0" smtClean="0"/>
              <a:t>In pairs, set one short-term and one long-term goals for your chosen topic.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Time Limit: 8 minutes 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36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talk about it for a second…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goals you set SMART? </a:t>
            </a:r>
          </a:p>
          <a:p>
            <a:r>
              <a:rPr lang="en-US" dirty="0" smtClean="0"/>
              <a:t>Why or Why not? </a:t>
            </a:r>
          </a:p>
          <a:p>
            <a:r>
              <a:rPr lang="en-US" dirty="0" smtClean="0"/>
              <a:t>What needs to be changed to make it a SMART goal? </a:t>
            </a:r>
          </a:p>
          <a:p>
            <a:r>
              <a:rPr lang="en-US" dirty="0" smtClean="0"/>
              <a:t>What are some challenges/obstacles you </a:t>
            </a:r>
            <a:r>
              <a:rPr lang="en-US" smtClean="0"/>
              <a:t>may encounter?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Time Limit: </a:t>
            </a:r>
            <a:r>
              <a:rPr lang="en-US" dirty="0">
                <a:solidFill>
                  <a:srgbClr val="FF0000"/>
                </a:solidFill>
              </a:rPr>
              <a:t>8</a:t>
            </a:r>
            <a:r>
              <a:rPr lang="en-US" dirty="0" smtClean="0">
                <a:solidFill>
                  <a:srgbClr val="FF0000"/>
                </a:solidFill>
              </a:rPr>
              <a:t> minutes!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34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You’re on your own now!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work! </a:t>
            </a:r>
          </a:p>
          <a:p>
            <a:r>
              <a:rPr lang="en-US" dirty="0" smtClean="0"/>
              <a:t>Take a look at the short term goal worksheet. </a:t>
            </a:r>
          </a:p>
          <a:p>
            <a:r>
              <a:rPr lang="en-US" dirty="0" smtClean="0"/>
              <a:t>Set a SMART goal for 1st quarter at Winkler Middle School! 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Time Limit: </a:t>
            </a:r>
            <a:r>
              <a:rPr lang="en-US" dirty="0" smtClean="0">
                <a:solidFill>
                  <a:srgbClr val="FF0000"/>
                </a:solidFill>
              </a:rPr>
              <a:t>Until 2 minutes before the bell </a:t>
            </a:r>
          </a:p>
        </p:txBody>
      </p:sp>
    </p:spTree>
    <p:extLst>
      <p:ext uri="{BB962C8B-B14F-4D97-AF65-F5344CB8AC3E}">
        <p14:creationId xmlns:p14="http://schemas.microsoft.com/office/powerpoint/2010/main" val="4007485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380</TotalTime>
  <Words>494</Words>
  <Application>Microsoft Macintosh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Austin</vt:lpstr>
      <vt:lpstr>How to Succeed in Middle School</vt:lpstr>
      <vt:lpstr>Today in classroom guidance</vt:lpstr>
      <vt:lpstr>What’s YOUR Style? </vt:lpstr>
      <vt:lpstr>Let’s add up the score</vt:lpstr>
      <vt:lpstr>PowerPoint Presentation</vt:lpstr>
      <vt:lpstr>Turn and talk</vt:lpstr>
      <vt:lpstr>Part 2: Goals-Make it Happen! </vt:lpstr>
      <vt:lpstr>SMART Goals</vt:lpstr>
      <vt:lpstr>SMART Goals   Let’s Practice!</vt:lpstr>
      <vt:lpstr>Working Together </vt:lpstr>
      <vt:lpstr>Let’s talk about it for a second…</vt:lpstr>
      <vt:lpstr>You’re on your own now! 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to: Pass the 7th Grade (3rd quarter at least…)</dc:title>
  <dc:creator>Windows User</dc:creator>
  <cp:lastModifiedBy>Amy Violette</cp:lastModifiedBy>
  <cp:revision>21</cp:revision>
  <dcterms:created xsi:type="dcterms:W3CDTF">2015-01-14T22:10:40Z</dcterms:created>
  <dcterms:modified xsi:type="dcterms:W3CDTF">2016-04-27T13:28:34Z</dcterms:modified>
</cp:coreProperties>
</file>