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07"/>
  </p:normalViewPr>
  <p:slideViewPr>
    <p:cSldViewPr snapToGrid="0" snapToObjects="1">
      <p:cViewPr varScale="1">
        <p:scale>
          <a:sx n="80" d="100"/>
          <a:sy n="80" d="100"/>
        </p:scale>
        <p:origin x="2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98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43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11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6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38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9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2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70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7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46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07133-72DB-EF4F-8BEB-0A3F17531ACD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5BD6-5538-AE4C-BA2F-F5AF0C64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8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ED28D9-7215-8748-A082-9AA3DCBB7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819400" y="169333"/>
            <a:ext cx="13411200" cy="9889067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/>
              <a:t>FLOYD COUNTY VOLLEYBALL CAMP 2022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WHO: </a:t>
            </a:r>
            <a:r>
              <a:rPr lang="en-US" sz="3200" dirty="0"/>
              <a:t>All K-7</a:t>
            </a:r>
            <a:r>
              <a:rPr lang="en-US" sz="3200" baseline="30000" dirty="0"/>
              <a:t>th</a:t>
            </a:r>
            <a:r>
              <a:rPr lang="en-US" sz="3200" dirty="0"/>
              <a:t> grade girls and boys in Floyd</a:t>
            </a:r>
          </a:p>
          <a:p>
            <a:r>
              <a:rPr lang="en-US" sz="3200" dirty="0"/>
              <a:t>County and surrounding areas</a:t>
            </a:r>
          </a:p>
          <a:p>
            <a:r>
              <a:rPr lang="en-US" sz="3200" b="1" dirty="0"/>
              <a:t>WHERE: Highland Hills Middle School</a:t>
            </a:r>
          </a:p>
          <a:p>
            <a:r>
              <a:rPr lang="en-US" sz="3200" b="1" dirty="0"/>
              <a:t>WHEN: </a:t>
            </a:r>
            <a:r>
              <a:rPr lang="en-US" sz="2400" b="1" dirty="0"/>
              <a:t>May 10</a:t>
            </a:r>
            <a:r>
              <a:rPr lang="en-US" sz="2400" b="1" baseline="30000" dirty="0"/>
              <a:t>th</a:t>
            </a:r>
            <a:r>
              <a:rPr lang="en-US" sz="2400" b="1" dirty="0"/>
              <a:t>,12</a:t>
            </a:r>
            <a:r>
              <a:rPr lang="en-US" sz="2400" b="1" baseline="30000" dirty="0"/>
              <a:t>th</a:t>
            </a:r>
            <a:r>
              <a:rPr lang="en-US" sz="2400" b="1" dirty="0"/>
              <a:t>,17</a:t>
            </a:r>
            <a:r>
              <a:rPr lang="en-US" sz="2400" b="1" baseline="30000" dirty="0"/>
              <a:t>th</a:t>
            </a:r>
            <a:r>
              <a:rPr lang="en-US" sz="2400" b="1" dirty="0"/>
              <a:t>,19</a:t>
            </a:r>
            <a:r>
              <a:rPr lang="en-US" sz="2400" b="1" baseline="30000" dirty="0"/>
              <a:t>th</a:t>
            </a:r>
            <a:r>
              <a:rPr lang="en-US" sz="2400" b="1" dirty="0"/>
              <a:t>,24</a:t>
            </a:r>
            <a:r>
              <a:rPr lang="en-US" sz="2400" b="1" baseline="30000" dirty="0"/>
              <a:t>th</a:t>
            </a:r>
            <a:r>
              <a:rPr lang="en-US" sz="2400" b="1" dirty="0"/>
              <a:t>, and 26</a:t>
            </a:r>
            <a:r>
              <a:rPr lang="en-US" sz="2400" b="1" baseline="30000" dirty="0"/>
              <a:t>th</a:t>
            </a:r>
            <a:endParaRPr lang="en-US" sz="2400" b="1" dirty="0"/>
          </a:p>
          <a:p>
            <a:r>
              <a:rPr lang="en-US" sz="2400" b="1" dirty="0"/>
              <a:t>Tuesdays and Thursdays only</a:t>
            </a:r>
          </a:p>
          <a:p>
            <a:r>
              <a:rPr lang="en-US" sz="3200" b="1" dirty="0"/>
              <a:t>5th-7th grade: 4-5:30</a:t>
            </a:r>
          </a:p>
          <a:p>
            <a:r>
              <a:rPr lang="en-US" sz="3200" b="1" dirty="0"/>
              <a:t>K-4</a:t>
            </a:r>
            <a:r>
              <a:rPr lang="en-US" sz="3200" b="1" baseline="30000" dirty="0"/>
              <a:t>th</a:t>
            </a:r>
            <a:r>
              <a:rPr lang="en-US" sz="3200" b="1" dirty="0"/>
              <a:t> grade: 5:30-7</a:t>
            </a:r>
          </a:p>
          <a:p>
            <a:r>
              <a:rPr lang="en-US" sz="3200" b="1" dirty="0"/>
              <a:t>COST: $50 (includes a t-shirt)</a:t>
            </a:r>
          </a:p>
          <a:p>
            <a:r>
              <a:rPr lang="en-US" sz="2400" b="1" dirty="0"/>
              <a:t>PLEASE FILL OUT THE FORM BELOW AND RETURN WITH A </a:t>
            </a:r>
          </a:p>
          <a:p>
            <a:r>
              <a:rPr lang="en-US" sz="2400" b="1" dirty="0"/>
              <a:t>CHECK PAYABLE TO HIGHLAND HILLS MIDDLE SCHOOL</a:t>
            </a:r>
          </a:p>
          <a:p>
            <a:r>
              <a:rPr lang="en-US" sz="2400" b="1" dirty="0"/>
              <a:t>Checks can be sent to 1374 Edwardsville Galena Road, </a:t>
            </a:r>
          </a:p>
          <a:p>
            <a:r>
              <a:rPr lang="en-US" sz="2400" b="1" dirty="0"/>
              <a:t>Georgetown, IN 47122 </a:t>
            </a:r>
          </a:p>
          <a:p>
            <a:r>
              <a:rPr lang="en-US" sz="1800" b="1" dirty="0"/>
              <a:t>Contact Lindsey Brown @ (812)987-3731 or LNBROWN@NAFCS.ORG</a:t>
            </a:r>
          </a:p>
          <a:p>
            <a:r>
              <a:rPr lang="en-US" sz="1800" b="1" dirty="0"/>
              <a:t> for more information or to reserve a spot</a:t>
            </a:r>
          </a:p>
          <a:p>
            <a:r>
              <a:rPr lang="en-US" sz="3200" b="1" dirty="0"/>
              <a:t>--------------------------------------------------------------</a:t>
            </a:r>
          </a:p>
          <a:p>
            <a:r>
              <a:rPr lang="en-US" sz="3000" b="1" dirty="0"/>
              <a:t>Player Name:_____________ Player grade:___</a:t>
            </a:r>
          </a:p>
          <a:p>
            <a:r>
              <a:rPr lang="en-US" sz="3200" b="1"/>
              <a:t>Player </a:t>
            </a:r>
            <a:r>
              <a:rPr lang="en-US" sz="3200" b="1" dirty="0"/>
              <a:t>T-Shirt Size: YS YM YL AS AM AL AXL</a:t>
            </a:r>
          </a:p>
          <a:p>
            <a:r>
              <a:rPr lang="en-US" sz="3200" b="1" dirty="0"/>
              <a:t>Parent Name:_________________</a:t>
            </a:r>
          </a:p>
          <a:p>
            <a:r>
              <a:rPr lang="en-US" sz="3200" b="1" dirty="0"/>
              <a:t>Parent Phone Number:____________</a:t>
            </a:r>
          </a:p>
          <a:p>
            <a:endParaRPr lang="en-US" sz="3200" b="1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B062EF-7060-7041-905A-F1D9A4797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33" y="555037"/>
            <a:ext cx="1126067" cy="10536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7B827F-448E-E743-A1B4-CE042A40E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555037"/>
            <a:ext cx="1126067" cy="10536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17B47A-506A-074D-BACE-6A4903F17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067" y="555037"/>
            <a:ext cx="1126067" cy="10536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C80703-5AEA-C24A-AB0A-AD8733754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134" y="555037"/>
            <a:ext cx="1126067" cy="10536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02BFE3-FD0C-2642-A13D-E44D5F430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333" y="555037"/>
            <a:ext cx="1126067" cy="1053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091804-3381-E441-ABE3-BB22627D7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532" y="555037"/>
            <a:ext cx="1126067" cy="105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73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138</Words>
  <Application>Microsoft Macintosh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6</cp:revision>
  <dcterms:created xsi:type="dcterms:W3CDTF">2021-04-07T12:58:18Z</dcterms:created>
  <dcterms:modified xsi:type="dcterms:W3CDTF">2022-04-05T04:43:43Z</dcterms:modified>
</cp:coreProperties>
</file>