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rCYERpZ4Ujc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grade Social Studies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Part II of Review for the upcoming year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78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Grab a blank copy of the world Map and label all 7 continents</a:t>
            </a:r>
            <a:endParaRPr lang="en-US" dirty="0"/>
          </a:p>
        </p:txBody>
      </p:sp>
      <p:pic>
        <p:nvPicPr>
          <p:cNvPr id="1026" name="Picture 2" descr="http://www.cosmographics.co.uk/images/products/giant-world-map-outline5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316" y="2141538"/>
            <a:ext cx="6218392" cy="364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86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7 continents?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Video for help: 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www.youtube.com/watch?v=rCYERpZ4Ujc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7 Continents:  </a:t>
            </a:r>
          </a:p>
          <a:p>
            <a:pPr marL="0" indent="0">
              <a:buNone/>
            </a:pPr>
            <a:r>
              <a:rPr lang="en-US" dirty="0" smtClean="0"/>
              <a:t>North America </a:t>
            </a:r>
          </a:p>
          <a:p>
            <a:pPr marL="0" indent="0">
              <a:buNone/>
            </a:pPr>
            <a:r>
              <a:rPr lang="en-US" dirty="0" smtClean="0"/>
              <a:t>South </a:t>
            </a:r>
            <a:r>
              <a:rPr lang="en-US" dirty="0" smtClean="0"/>
              <a:t>America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Europe</a:t>
            </a:r>
          </a:p>
          <a:p>
            <a:pPr marL="0" indent="0">
              <a:buNone/>
            </a:pPr>
            <a:r>
              <a:rPr lang="en-US" dirty="0" smtClean="0"/>
              <a:t>Africa</a:t>
            </a:r>
          </a:p>
          <a:p>
            <a:pPr marL="0" indent="0">
              <a:buNone/>
            </a:pPr>
            <a:r>
              <a:rPr lang="en-US" dirty="0" err="1" smtClean="0"/>
              <a:t>Antartica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Australia </a:t>
            </a:r>
          </a:p>
          <a:p>
            <a:pPr marL="0" indent="0">
              <a:buNone/>
            </a:pPr>
            <a:r>
              <a:rPr lang="en-US" dirty="0" smtClean="0"/>
              <a:t>Asia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81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MAP Labeled</a:t>
            </a:r>
            <a:endParaRPr lang="en-US" dirty="0"/>
          </a:p>
        </p:txBody>
      </p:sp>
      <p:pic>
        <p:nvPicPr>
          <p:cNvPr id="2050" name="Picture 2" descr="http://www.worldatlas.com/aatlas/newart/continentslg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57" y="1959429"/>
            <a:ext cx="6831874" cy="461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981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Cardinal Directions-record information underneath 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There </a:t>
            </a:r>
            <a:r>
              <a:rPr lang="en-US" sz="3200" dirty="0"/>
              <a:t>are really six cardinal or main </a:t>
            </a:r>
            <a:r>
              <a:rPr lang="en-US" sz="3200" dirty="0" smtClean="0"/>
              <a:t>directions</a:t>
            </a:r>
            <a:r>
              <a:rPr lang="en-US" sz="3200" dirty="0"/>
              <a:t>. Up and down are two main directions. </a:t>
            </a:r>
          </a:p>
          <a:p>
            <a:r>
              <a:rPr lang="en-US" sz="3200" dirty="0"/>
              <a:t>Up is any direction away from the center of </a:t>
            </a:r>
            <a:r>
              <a:rPr lang="en-US" sz="3200" dirty="0" smtClean="0"/>
              <a:t>the </a:t>
            </a:r>
            <a:r>
              <a:rPr lang="en-US" sz="3200" dirty="0"/>
              <a:t>Earth. Down is any direction toward the </a:t>
            </a:r>
            <a:r>
              <a:rPr lang="en-US" sz="3200" dirty="0" smtClean="0"/>
              <a:t>center </a:t>
            </a:r>
            <a:r>
              <a:rPr lang="en-US" sz="3200" dirty="0"/>
              <a:t>of the Earth. </a:t>
            </a:r>
          </a:p>
          <a:p>
            <a:r>
              <a:rPr lang="en-US" sz="3200" dirty="0"/>
              <a:t>The four other cardinal directions are </a:t>
            </a:r>
            <a:r>
              <a:rPr lang="en-US" sz="3200" dirty="0" smtClean="0"/>
              <a:t>north, </a:t>
            </a:r>
            <a:r>
              <a:rPr lang="en-US" sz="3200" dirty="0"/>
              <a:t>south, east and west. </a:t>
            </a:r>
          </a:p>
        </p:txBody>
      </p:sp>
    </p:spTree>
    <p:extLst>
      <p:ext uri="{BB962C8B-B14F-4D97-AF65-F5344CB8AC3E}">
        <p14:creationId xmlns:p14="http://schemas.microsoft.com/office/powerpoint/2010/main" val="182381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Cardinal directions 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poles define two of the cardinal (major) </a:t>
            </a:r>
            <a:r>
              <a:rPr lang="en-US" sz="2800" dirty="0" smtClean="0"/>
              <a:t>directions</a:t>
            </a:r>
            <a:r>
              <a:rPr lang="en-US" sz="2800" dirty="0"/>
              <a:t>, north and south. North is toward </a:t>
            </a:r>
            <a:r>
              <a:rPr lang="en-US" sz="2800" dirty="0" smtClean="0"/>
              <a:t>the </a:t>
            </a:r>
            <a:r>
              <a:rPr lang="en-US" sz="2800" dirty="0"/>
              <a:t>North Pole. South is toward the South Pole. </a:t>
            </a:r>
          </a:p>
          <a:p>
            <a:r>
              <a:rPr lang="en-US" sz="2800" dirty="0"/>
              <a:t>The direction in which the Earth rotates </a:t>
            </a:r>
            <a:r>
              <a:rPr lang="en-US" sz="2800" dirty="0" smtClean="0"/>
              <a:t>defines </a:t>
            </a:r>
            <a:r>
              <a:rPr lang="en-US" sz="2800" dirty="0"/>
              <a:t>the other cardinal directions, east </a:t>
            </a:r>
            <a:r>
              <a:rPr lang="en-US" sz="2800"/>
              <a:t>and </a:t>
            </a:r>
            <a:r>
              <a:rPr lang="en-US" sz="2800" smtClean="0"/>
              <a:t>west</a:t>
            </a:r>
            <a:r>
              <a:rPr lang="en-US" sz="2800" dirty="0"/>
              <a:t>. The Earth rotates from west to east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 East </a:t>
            </a:r>
            <a:r>
              <a:rPr lang="en-US" sz="2800" dirty="0"/>
              <a:t>is to the right as you face the North </a:t>
            </a:r>
            <a:r>
              <a:rPr lang="en-US" sz="2800" dirty="0" smtClean="0"/>
              <a:t>Pole</a:t>
            </a:r>
            <a:r>
              <a:rPr lang="en-US" sz="2800" dirty="0"/>
              <a:t>. West is to your left as you face the North Pole.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06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you Understand? Let’s answer the following questions?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750423"/>
            <a:ext cx="10131425" cy="4040777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en-US" dirty="0" smtClean="0"/>
              <a:t>What continent is south of Europe? </a:t>
            </a:r>
          </a:p>
          <a:p>
            <a:pPr marL="342900" indent="-342900">
              <a:buAutoNum type="arabicPeriod"/>
            </a:pPr>
            <a:r>
              <a:rPr lang="en-US" dirty="0" smtClean="0"/>
              <a:t>What ocean is east of Africa? </a:t>
            </a:r>
          </a:p>
          <a:p>
            <a:pPr marL="342900" indent="-342900">
              <a:buAutoNum type="arabicPeriod"/>
            </a:pPr>
            <a:r>
              <a:rPr lang="en-US" dirty="0" smtClean="0"/>
              <a:t>Which continents are south of the Equator?</a:t>
            </a:r>
          </a:p>
          <a:p>
            <a:pPr marL="342900" indent="-342900">
              <a:buAutoNum type="arabicPeriod"/>
            </a:pPr>
            <a:r>
              <a:rPr lang="en-US" dirty="0" smtClean="0"/>
              <a:t>What ocean is north of Asia? </a:t>
            </a:r>
          </a:p>
          <a:p>
            <a:pPr marL="342900" indent="-342900">
              <a:buAutoNum type="arabicPeriod"/>
            </a:pPr>
            <a:r>
              <a:rPr lang="en-US" dirty="0" smtClean="0"/>
              <a:t>Which ocean is east of South America?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80" name="Picture 8" descr="https://weirdandwonderfulwiki.wikispaces.com/file/view/continents%20snip.PNG/406298832/continents%20sni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010" y="2296396"/>
            <a:ext cx="6286500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00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Intermediate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When you are traveling in directions </a:t>
            </a:r>
            <a:r>
              <a:rPr lang="en-US" sz="2400" dirty="0" smtClean="0"/>
              <a:t>between </a:t>
            </a:r>
            <a:r>
              <a:rPr lang="en-US" sz="2400" dirty="0"/>
              <a:t>north, south, east or west, you are </a:t>
            </a:r>
            <a:r>
              <a:rPr lang="en-US" sz="2400" dirty="0" smtClean="0"/>
              <a:t>traveling </a:t>
            </a:r>
            <a:r>
              <a:rPr lang="en-US" sz="2400" dirty="0"/>
              <a:t>in an intermediate </a:t>
            </a:r>
            <a:r>
              <a:rPr lang="en-US" sz="2400" dirty="0" smtClean="0"/>
              <a:t>direction.</a:t>
            </a:r>
          </a:p>
          <a:p>
            <a:r>
              <a:rPr lang="en-US" sz="2400" dirty="0"/>
              <a:t>When you name intermediate directions, you </a:t>
            </a:r>
            <a:r>
              <a:rPr lang="en-US" sz="2400" dirty="0" smtClean="0"/>
              <a:t>use </a:t>
            </a:r>
            <a:r>
              <a:rPr lang="en-US" sz="2400" dirty="0"/>
              <a:t>north and south with either east or </a:t>
            </a:r>
            <a:r>
              <a:rPr lang="en-US" sz="2400" dirty="0" smtClean="0"/>
              <a:t>west </a:t>
            </a:r>
            <a:r>
              <a:rPr lang="en-US" sz="2400" dirty="0"/>
              <a:t>to make one word. When describing an </a:t>
            </a:r>
            <a:r>
              <a:rPr lang="en-US" sz="2400" dirty="0" smtClean="0"/>
              <a:t>intermediate </a:t>
            </a:r>
            <a:r>
              <a:rPr lang="en-US" sz="2400" dirty="0"/>
              <a:t>direction you always place </a:t>
            </a:r>
            <a:r>
              <a:rPr lang="en-US" sz="2400" dirty="0" smtClean="0"/>
              <a:t>north </a:t>
            </a:r>
            <a:r>
              <a:rPr lang="en-US" sz="2400" dirty="0"/>
              <a:t>or south in front of </a:t>
            </a:r>
            <a:r>
              <a:rPr lang="en-US" sz="2400" dirty="0" smtClean="0"/>
              <a:t>east </a:t>
            </a:r>
            <a:r>
              <a:rPr lang="en-US" sz="2400" dirty="0"/>
              <a:t>or west. You would NOT say </a:t>
            </a:r>
            <a:r>
              <a:rPr lang="en-US" sz="2400" dirty="0" smtClean="0"/>
              <a:t>that </a:t>
            </a:r>
            <a:r>
              <a:rPr lang="en-US" sz="2400" dirty="0"/>
              <a:t>Hawaii is </a:t>
            </a:r>
            <a:r>
              <a:rPr lang="en-US" sz="2400" dirty="0" err="1"/>
              <a:t>eastsouth</a:t>
            </a:r>
            <a:r>
              <a:rPr lang="en-US" sz="2400" dirty="0"/>
              <a:t> of </a:t>
            </a:r>
            <a:r>
              <a:rPr lang="en-US" sz="2400" dirty="0" smtClean="0"/>
              <a:t>San </a:t>
            </a:r>
            <a:r>
              <a:rPr lang="en-US" sz="2400" dirty="0"/>
              <a:t>Francisco. New York is NOT </a:t>
            </a:r>
            <a:r>
              <a:rPr lang="en-US" sz="2400" dirty="0" err="1" smtClean="0"/>
              <a:t>westnorth</a:t>
            </a:r>
            <a:r>
              <a:rPr lang="en-US" sz="2400" dirty="0" smtClean="0"/>
              <a:t> </a:t>
            </a:r>
            <a:r>
              <a:rPr lang="en-US" sz="2400" dirty="0"/>
              <a:t>of Mexico City. </a:t>
            </a:r>
          </a:p>
          <a:p>
            <a:r>
              <a:rPr lang="en-US" sz="2400" dirty="0"/>
              <a:t>There are four intermediate directions, </a:t>
            </a:r>
            <a:r>
              <a:rPr lang="en-US" sz="2400" dirty="0" smtClean="0"/>
              <a:t>northeast</a:t>
            </a:r>
            <a:r>
              <a:rPr lang="en-US" sz="2400" dirty="0"/>
              <a:t>, northwest, southeast, and southwest.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96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Intermediate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NEVER EAT SOGGY WORMS=North, South, East, West</a:t>
            </a:r>
          </a:p>
          <a:p>
            <a:pPr marL="0" indent="0">
              <a:buNone/>
            </a:pPr>
            <a:r>
              <a:rPr lang="en-US" sz="2800" dirty="0" smtClean="0"/>
              <a:t>Now, watch this video for review of cardinal and intermediate directions. </a:t>
            </a:r>
          </a:p>
          <a:p>
            <a:pPr marL="0" indent="0">
              <a:buNone/>
            </a:pPr>
            <a:r>
              <a:rPr lang="en-US" sz="2800" dirty="0"/>
              <a:t>https://www.youtube.com/watch?v=ZM6jcWZHa_U</a:t>
            </a:r>
          </a:p>
        </p:txBody>
      </p:sp>
    </p:spTree>
    <p:extLst>
      <p:ext uri="{BB962C8B-B14F-4D97-AF65-F5344CB8AC3E}">
        <p14:creationId xmlns:p14="http://schemas.microsoft.com/office/powerpoint/2010/main" val="236581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Latitude/Parallels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Do you remember the starting point </a:t>
            </a:r>
            <a:r>
              <a:rPr lang="en-US" sz="2800" dirty="0" smtClean="0"/>
              <a:t>for </a:t>
            </a:r>
            <a:r>
              <a:rPr lang="en-US" sz="2800" dirty="0"/>
              <a:t>latitude? The Equator is zero (0) </a:t>
            </a:r>
            <a:r>
              <a:rPr lang="en-US" sz="2800" dirty="0" smtClean="0"/>
              <a:t>degrees</a:t>
            </a:r>
            <a:r>
              <a:rPr lang="en-US" sz="2800" dirty="0"/>
              <a:t>. You measure latitude in </a:t>
            </a:r>
            <a:r>
              <a:rPr lang="en-US" sz="2800" dirty="0" smtClean="0"/>
              <a:t>degrees </a:t>
            </a:r>
            <a:r>
              <a:rPr lang="en-US" sz="2800" dirty="0"/>
              <a:t>north and </a:t>
            </a:r>
            <a:r>
              <a:rPr lang="en-US" sz="2800" dirty="0" smtClean="0"/>
              <a:t>south </a:t>
            </a:r>
            <a:r>
              <a:rPr lang="en-US" sz="2800" dirty="0"/>
              <a:t>from the </a:t>
            </a:r>
            <a:r>
              <a:rPr lang="en-US" sz="2800" dirty="0" smtClean="0"/>
              <a:t>equator</a:t>
            </a:r>
            <a:r>
              <a:rPr lang="en-US" sz="2800" dirty="0"/>
              <a:t>. There are 90° of latitude </a:t>
            </a:r>
            <a:r>
              <a:rPr lang="en-US" sz="2800" dirty="0" smtClean="0"/>
              <a:t>north </a:t>
            </a:r>
            <a:r>
              <a:rPr lang="en-US" sz="2800" dirty="0"/>
              <a:t>and 90° of latitude south. </a:t>
            </a:r>
            <a:endParaRPr lang="en-US" sz="2800" dirty="0" smtClean="0"/>
          </a:p>
          <a:p>
            <a:r>
              <a:rPr lang="en-US" sz="2800" dirty="0"/>
              <a:t>North latitude ends at the North Pole. </a:t>
            </a:r>
            <a:r>
              <a:rPr lang="en-US" sz="2800" dirty="0" smtClean="0"/>
              <a:t>South </a:t>
            </a:r>
            <a:r>
              <a:rPr lang="en-US" sz="2800" dirty="0"/>
              <a:t>latitude ends at the South Pole. </a:t>
            </a:r>
            <a:r>
              <a:rPr lang="en-US" sz="2800" dirty="0" smtClean="0"/>
              <a:t>The </a:t>
            </a:r>
            <a:r>
              <a:rPr lang="en-US" sz="2800" dirty="0"/>
              <a:t>North Pole is 90° north latitude. </a:t>
            </a:r>
            <a:r>
              <a:rPr lang="en-US" sz="2800" dirty="0" smtClean="0"/>
              <a:t>The </a:t>
            </a:r>
            <a:r>
              <a:rPr lang="en-US" sz="2800" dirty="0"/>
              <a:t>South Pole is 90° south latitude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91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Longitude/Meridians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/>
              <a:t>The starting point for longitude is the </a:t>
            </a:r>
            <a:r>
              <a:rPr lang="en-US" sz="2800" dirty="0" smtClean="0"/>
              <a:t>Prime </a:t>
            </a:r>
            <a:r>
              <a:rPr lang="en-US" sz="2800" dirty="0"/>
              <a:t>Meridian. This line is longitude </a:t>
            </a:r>
            <a:r>
              <a:rPr lang="en-US" sz="2800" dirty="0" smtClean="0"/>
              <a:t>zero </a:t>
            </a:r>
            <a:r>
              <a:rPr lang="en-US" sz="2800" dirty="0"/>
              <a:t>(0°). Longitude measures east </a:t>
            </a:r>
            <a:r>
              <a:rPr lang="en-US" sz="2800" dirty="0" smtClean="0"/>
              <a:t>and west </a:t>
            </a:r>
            <a:r>
              <a:rPr lang="en-US" sz="2800" dirty="0"/>
              <a:t>from this </a:t>
            </a:r>
            <a:r>
              <a:rPr lang="en-US" sz="2800" dirty="0" smtClean="0"/>
              <a:t>line. Longitude </a:t>
            </a:r>
            <a:r>
              <a:rPr lang="en-US" sz="2800" dirty="0"/>
              <a:t>is measured </a:t>
            </a:r>
            <a:r>
              <a:rPr lang="en-US" sz="2800" dirty="0" smtClean="0"/>
              <a:t>in </a:t>
            </a:r>
            <a:r>
              <a:rPr lang="en-US" sz="2800" dirty="0"/>
              <a:t>degrees. There are 180° of longitude </a:t>
            </a:r>
            <a:r>
              <a:rPr lang="en-US" sz="2800" dirty="0" smtClean="0"/>
              <a:t>east </a:t>
            </a:r>
            <a:r>
              <a:rPr lang="en-US" sz="2800" dirty="0"/>
              <a:t>and 180° of longitude west</a:t>
            </a:r>
            <a:r>
              <a:rPr lang="en-US" sz="2800" dirty="0" smtClean="0"/>
              <a:t>.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*Longitude degrees are “</a:t>
            </a:r>
            <a:r>
              <a:rPr lang="en-US" sz="2800" dirty="0" err="1" smtClean="0"/>
              <a:t>long”er</a:t>
            </a:r>
            <a:r>
              <a:rPr lang="en-US" sz="2800" dirty="0" smtClean="0"/>
              <a:t> than the latitude lines.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Video </a:t>
            </a:r>
            <a:r>
              <a:rPr lang="en-US" sz="2800" dirty="0"/>
              <a:t>link for review:  https://www.youtube.com/watch?v=MSA88mmFuyE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09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96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372</TotalTime>
  <Words>504</Words>
  <Application>Microsoft Office PowerPoint</Application>
  <PresentationFormat>Widescreen</PresentationFormat>
  <Paragraphs>45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Celestial</vt:lpstr>
      <vt:lpstr>6th grade Social Studies</vt:lpstr>
      <vt:lpstr>Grab a blank copy of the world Map and label all 7 continents</vt:lpstr>
      <vt:lpstr>What are the 7 continents?</vt:lpstr>
      <vt:lpstr>World MAP Labeled</vt:lpstr>
      <vt:lpstr>Cardinal Directions-record information underneath map</vt:lpstr>
      <vt:lpstr>Cardinal directions continued…</vt:lpstr>
      <vt:lpstr>Do you Understand? Let’s answer the following questions? </vt:lpstr>
      <vt:lpstr>Intermediate Directions</vt:lpstr>
      <vt:lpstr>Intermediate Directions</vt:lpstr>
      <vt:lpstr>Latitude/Parallels</vt:lpstr>
      <vt:lpstr>Longitude/Meridians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6th grade Social Studies</dc:title>
  <dc:creator>Andrews, Julie</dc:creator>
  <cp:lastModifiedBy>Andrews, Julie</cp:lastModifiedBy>
  <cp:revision>10</cp:revision>
  <dcterms:created xsi:type="dcterms:W3CDTF">2016-07-12T19:14:32Z</dcterms:created>
  <dcterms:modified xsi:type="dcterms:W3CDTF">2016-08-04T12:45:07Z</dcterms:modified>
</cp:coreProperties>
</file>